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6"/>
  </p:notesMasterIdLst>
  <p:sldIdLst>
    <p:sldId id="256" r:id="rId2"/>
    <p:sldId id="257" r:id="rId3"/>
    <p:sldId id="268" r:id="rId4"/>
    <p:sldId id="269" r:id="rId5"/>
    <p:sldId id="270" r:id="rId6"/>
    <p:sldId id="271" r:id="rId7"/>
    <p:sldId id="267" r:id="rId8"/>
    <p:sldId id="272" r:id="rId9"/>
    <p:sldId id="263" r:id="rId10"/>
    <p:sldId id="260" r:id="rId11"/>
    <p:sldId id="279" r:id="rId12"/>
    <p:sldId id="261" r:id="rId13"/>
    <p:sldId id="274" r:id="rId14"/>
    <p:sldId id="278" r:id="rId15"/>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04" autoAdjust="0"/>
    <p:restoredTop sz="94660"/>
  </p:normalViewPr>
  <p:slideViewPr>
    <p:cSldViewPr snapToGrid="0">
      <p:cViewPr varScale="1">
        <p:scale>
          <a:sx n="62" d="100"/>
          <a:sy n="62" d="100"/>
        </p:scale>
        <p:origin x="732"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9D012D-3A47-44E7-A824-B591B1F36B03}" type="doc">
      <dgm:prSet loTypeId="urn:microsoft.com/office/officeart/2005/8/layout/orgChart1" loCatId="hierarchy" qsTypeId="urn:microsoft.com/office/officeart/2005/8/quickstyle/3d4" qsCatId="3D" csTypeId="urn:microsoft.com/office/officeart/2005/8/colors/accent1_2" csCatId="accent1" phldr="1"/>
      <dgm:spPr/>
      <dgm:t>
        <a:bodyPr/>
        <a:lstStyle/>
        <a:p>
          <a:endParaRPr lang="en-IN"/>
        </a:p>
      </dgm:t>
    </dgm:pt>
    <dgm:pt modelId="{9385E0AB-5C90-4092-8DC9-B32169B4E5E4}">
      <dgm:prSet phldrT="[Text]" custT="1"/>
      <dgm:spPr/>
      <dgm:t>
        <a:bodyPr/>
        <a:lstStyle/>
        <a:p>
          <a:pPr algn="ctr"/>
          <a:r>
            <a:rPr lang="en-IN" sz="2000" b="1" u="sng" dirty="0">
              <a:solidFill>
                <a:schemeClr val="tx1">
                  <a:lumMod val="50000"/>
                </a:schemeClr>
              </a:solidFill>
            </a:rPr>
            <a:t>HOW A SALE IS MADE</a:t>
          </a:r>
        </a:p>
        <a:p>
          <a:pPr algn="ctr"/>
          <a:r>
            <a:rPr lang="en-US" sz="2000" b="1" u="none" dirty="0">
              <a:solidFill>
                <a:schemeClr val="tx1">
                  <a:lumMod val="50000"/>
                </a:schemeClr>
              </a:solidFill>
            </a:rPr>
            <a:t>(Section 54 Transfer of Property Act, 1882)</a:t>
          </a:r>
          <a:endParaRPr lang="en-IN" sz="2000" b="1" u="none" dirty="0">
            <a:solidFill>
              <a:schemeClr val="tx1">
                <a:lumMod val="50000"/>
              </a:schemeClr>
            </a:solidFill>
          </a:endParaRPr>
        </a:p>
      </dgm:t>
    </dgm:pt>
    <dgm:pt modelId="{2D4D3E5C-BB59-4E9F-BCFF-FF51EFB7CA57}" type="parTrans" cxnId="{23A73DA0-FEDD-419B-BBB3-BB7EB2274DFC}">
      <dgm:prSet/>
      <dgm:spPr/>
      <dgm:t>
        <a:bodyPr/>
        <a:lstStyle/>
        <a:p>
          <a:endParaRPr lang="en-IN"/>
        </a:p>
      </dgm:t>
    </dgm:pt>
    <dgm:pt modelId="{66521B60-BAEA-4DD3-9DCF-2CAFF9881C9B}" type="sibTrans" cxnId="{23A73DA0-FEDD-419B-BBB3-BB7EB2274DFC}">
      <dgm:prSet/>
      <dgm:spPr/>
      <dgm:t>
        <a:bodyPr/>
        <a:lstStyle/>
        <a:p>
          <a:endParaRPr lang="en-IN"/>
        </a:p>
      </dgm:t>
    </dgm:pt>
    <dgm:pt modelId="{01F18B49-4552-4FAC-978A-B7ECB1CEF39D}">
      <dgm:prSet phldrT="[Text]"/>
      <dgm:spPr/>
      <dgm:t>
        <a:bodyPr/>
        <a:lstStyle/>
        <a:p>
          <a:r>
            <a:rPr lang="en-IN" dirty="0">
              <a:solidFill>
                <a:schemeClr val="tx1">
                  <a:lumMod val="50000"/>
                </a:schemeClr>
              </a:solidFill>
            </a:rPr>
            <a:t>Of Tangible Immoveable Property of the Value of One Hundred Rupees and Upwards</a:t>
          </a:r>
        </a:p>
      </dgm:t>
    </dgm:pt>
    <dgm:pt modelId="{90C85D2F-0020-4B3C-970A-DE51678F854D}" type="parTrans" cxnId="{3AA6ECF7-DB98-4618-9D27-3A05D9A100BB}">
      <dgm:prSet/>
      <dgm:spPr/>
      <dgm:t>
        <a:bodyPr/>
        <a:lstStyle/>
        <a:p>
          <a:endParaRPr lang="en-IN"/>
        </a:p>
      </dgm:t>
    </dgm:pt>
    <dgm:pt modelId="{AC436B79-1CB6-463E-91E4-91FE24B09D29}" type="sibTrans" cxnId="{3AA6ECF7-DB98-4618-9D27-3A05D9A100BB}">
      <dgm:prSet/>
      <dgm:spPr/>
      <dgm:t>
        <a:bodyPr/>
        <a:lstStyle/>
        <a:p>
          <a:endParaRPr lang="en-IN"/>
        </a:p>
      </dgm:t>
    </dgm:pt>
    <dgm:pt modelId="{702A0B57-B021-425F-8E25-DE1CEAD5F938}">
      <dgm:prSet phldrT="[Text]"/>
      <dgm:spPr/>
      <dgm:t>
        <a:bodyPr/>
        <a:lstStyle/>
        <a:p>
          <a:r>
            <a:rPr lang="en-IN" dirty="0">
              <a:solidFill>
                <a:schemeClr val="tx1">
                  <a:lumMod val="50000"/>
                </a:schemeClr>
              </a:solidFill>
            </a:rPr>
            <a:t>Of Tangible Immoveable Property of a Value Less than One Hundred Rupees</a:t>
          </a:r>
        </a:p>
      </dgm:t>
    </dgm:pt>
    <dgm:pt modelId="{044592E9-A435-4DC9-9048-296C196D8C69}" type="parTrans" cxnId="{FC52C4C0-4BAF-435B-86D4-A312147E9AED}">
      <dgm:prSet/>
      <dgm:spPr/>
      <dgm:t>
        <a:bodyPr/>
        <a:lstStyle/>
        <a:p>
          <a:endParaRPr lang="en-IN"/>
        </a:p>
      </dgm:t>
    </dgm:pt>
    <dgm:pt modelId="{9698CEF7-6C3D-4246-A25D-FF7767129EE7}" type="sibTrans" cxnId="{FC52C4C0-4BAF-435B-86D4-A312147E9AED}">
      <dgm:prSet/>
      <dgm:spPr/>
      <dgm:t>
        <a:bodyPr/>
        <a:lstStyle/>
        <a:p>
          <a:endParaRPr lang="en-IN"/>
        </a:p>
      </dgm:t>
    </dgm:pt>
    <dgm:pt modelId="{D7FBB249-1478-4C68-9501-A18CDC881F97}">
      <dgm:prSet phldrT="[Text]"/>
      <dgm:spPr/>
      <dgm:t>
        <a:bodyPr/>
        <a:lstStyle/>
        <a:p>
          <a:r>
            <a:rPr lang="en-IN" dirty="0">
              <a:solidFill>
                <a:schemeClr val="tx1">
                  <a:lumMod val="50000"/>
                </a:schemeClr>
              </a:solidFill>
            </a:rPr>
            <a:t>By a Registered Instrument </a:t>
          </a:r>
        </a:p>
      </dgm:t>
    </dgm:pt>
    <dgm:pt modelId="{436A759C-E36F-4C87-8C86-36D3CF99C490}" type="parTrans" cxnId="{F90A0D47-F2FE-4BE3-809D-1B5A4E745353}">
      <dgm:prSet/>
      <dgm:spPr/>
      <dgm:t>
        <a:bodyPr/>
        <a:lstStyle/>
        <a:p>
          <a:endParaRPr lang="en-IN"/>
        </a:p>
      </dgm:t>
    </dgm:pt>
    <dgm:pt modelId="{97A855A0-EA28-480A-AE8E-B88E2421557B}" type="sibTrans" cxnId="{F90A0D47-F2FE-4BE3-809D-1B5A4E745353}">
      <dgm:prSet/>
      <dgm:spPr/>
      <dgm:t>
        <a:bodyPr/>
        <a:lstStyle/>
        <a:p>
          <a:endParaRPr lang="en-IN"/>
        </a:p>
      </dgm:t>
    </dgm:pt>
    <dgm:pt modelId="{D119F760-7F1D-4231-93CF-EC93D816A65D}">
      <dgm:prSet phldrT="[Text]"/>
      <dgm:spPr>
        <a:solidFill>
          <a:schemeClr val="accent1"/>
        </a:solidFill>
      </dgm:spPr>
      <dgm:t>
        <a:bodyPr/>
        <a:lstStyle/>
        <a:p>
          <a:r>
            <a:rPr lang="en-IN" dirty="0">
              <a:solidFill>
                <a:schemeClr val="tx1">
                  <a:lumMod val="50000"/>
                </a:schemeClr>
              </a:solidFill>
            </a:rPr>
            <a:t>By a Registered Instrument</a:t>
          </a:r>
        </a:p>
      </dgm:t>
    </dgm:pt>
    <dgm:pt modelId="{CBCA5B1C-24DA-41D5-9132-B74DACFCE663}" type="sibTrans" cxnId="{BAB62823-576A-4D78-AEE9-66C739C876C4}">
      <dgm:prSet/>
      <dgm:spPr/>
      <dgm:t>
        <a:bodyPr/>
        <a:lstStyle/>
        <a:p>
          <a:endParaRPr lang="en-IN"/>
        </a:p>
      </dgm:t>
    </dgm:pt>
    <dgm:pt modelId="{46CC1677-1723-4FDF-8BD1-A001F439FFBF}" type="parTrans" cxnId="{BAB62823-576A-4D78-AEE9-66C739C876C4}">
      <dgm:prSet/>
      <dgm:spPr/>
      <dgm:t>
        <a:bodyPr/>
        <a:lstStyle/>
        <a:p>
          <a:endParaRPr lang="en-IN"/>
        </a:p>
      </dgm:t>
    </dgm:pt>
    <dgm:pt modelId="{7372A9CF-EEB1-49CC-A665-FAEF35466DB8}">
      <dgm:prSet phldrT="[Text]"/>
      <dgm:spPr/>
      <dgm:t>
        <a:bodyPr/>
        <a:lstStyle/>
        <a:p>
          <a:r>
            <a:rPr lang="en-IN" dirty="0">
              <a:solidFill>
                <a:schemeClr val="tx1">
                  <a:lumMod val="50000"/>
                </a:schemeClr>
              </a:solidFill>
            </a:rPr>
            <a:t>Delivery of the Property</a:t>
          </a:r>
        </a:p>
      </dgm:t>
    </dgm:pt>
    <dgm:pt modelId="{1210C683-E3C6-4706-8AE2-60CBE888914C}" type="parTrans" cxnId="{BB804C65-92C1-474C-BB71-681DEE48C480}">
      <dgm:prSet/>
      <dgm:spPr/>
      <dgm:t>
        <a:bodyPr/>
        <a:lstStyle/>
        <a:p>
          <a:endParaRPr lang="en-IN"/>
        </a:p>
      </dgm:t>
    </dgm:pt>
    <dgm:pt modelId="{70B4E0F9-7DEA-4508-BEFF-1E093A7827C1}" type="sibTrans" cxnId="{BB804C65-92C1-474C-BB71-681DEE48C480}">
      <dgm:prSet/>
      <dgm:spPr/>
      <dgm:t>
        <a:bodyPr/>
        <a:lstStyle/>
        <a:p>
          <a:endParaRPr lang="en-IN"/>
        </a:p>
      </dgm:t>
    </dgm:pt>
    <dgm:pt modelId="{E9B2703F-ADB3-45E1-BCA0-28D850178291}">
      <dgm:prSet phldrT="[Text]"/>
      <dgm:spPr/>
      <dgm:t>
        <a:bodyPr/>
        <a:lstStyle/>
        <a:p>
          <a:r>
            <a:rPr lang="en-US" dirty="0">
              <a:solidFill>
                <a:schemeClr val="tx1">
                  <a:lumMod val="50000"/>
                </a:schemeClr>
              </a:solidFill>
            </a:rPr>
            <a:t>Reversion or other Intangible Thing</a:t>
          </a:r>
          <a:endParaRPr lang="en-IN" dirty="0">
            <a:solidFill>
              <a:schemeClr val="tx1">
                <a:lumMod val="50000"/>
              </a:schemeClr>
            </a:solidFill>
          </a:endParaRPr>
        </a:p>
      </dgm:t>
    </dgm:pt>
    <dgm:pt modelId="{3CF4FF4F-1261-4F71-B9BD-A7D40F0FE138}" type="parTrans" cxnId="{13D30D05-B0AC-4B98-A2E1-9E67BBF16744}">
      <dgm:prSet/>
      <dgm:spPr/>
      <dgm:t>
        <a:bodyPr/>
        <a:lstStyle/>
        <a:p>
          <a:endParaRPr lang="en-IN"/>
        </a:p>
      </dgm:t>
    </dgm:pt>
    <dgm:pt modelId="{1C77C5D4-EB38-444D-828E-35382F273821}" type="sibTrans" cxnId="{13D30D05-B0AC-4B98-A2E1-9E67BBF16744}">
      <dgm:prSet/>
      <dgm:spPr/>
      <dgm:t>
        <a:bodyPr/>
        <a:lstStyle/>
        <a:p>
          <a:endParaRPr lang="en-IN"/>
        </a:p>
      </dgm:t>
    </dgm:pt>
    <dgm:pt modelId="{37530E37-269B-4C22-8D65-D3CE30720FBB}">
      <dgm:prSet phldrT="[Text]"/>
      <dgm:spPr/>
      <dgm:t>
        <a:bodyPr/>
        <a:lstStyle/>
        <a:p>
          <a:r>
            <a:rPr lang="en-IN" dirty="0">
              <a:solidFill>
                <a:schemeClr val="tx1">
                  <a:lumMod val="50000"/>
                </a:schemeClr>
              </a:solidFill>
            </a:rPr>
            <a:t>By a Registered Instrument </a:t>
          </a:r>
        </a:p>
      </dgm:t>
    </dgm:pt>
    <dgm:pt modelId="{FF621BF1-6424-43ED-8FB9-41C19BA0DDF1}" type="parTrans" cxnId="{79275244-733D-4B0F-92B8-11CDD6B273FD}">
      <dgm:prSet/>
      <dgm:spPr/>
      <dgm:t>
        <a:bodyPr/>
        <a:lstStyle/>
        <a:p>
          <a:endParaRPr lang="en-IN"/>
        </a:p>
      </dgm:t>
    </dgm:pt>
    <dgm:pt modelId="{FF454A7D-1F5E-466E-BE2D-EDAC82243F5D}" type="sibTrans" cxnId="{79275244-733D-4B0F-92B8-11CDD6B273FD}">
      <dgm:prSet/>
      <dgm:spPr/>
      <dgm:t>
        <a:bodyPr/>
        <a:lstStyle/>
        <a:p>
          <a:endParaRPr lang="en-IN"/>
        </a:p>
      </dgm:t>
    </dgm:pt>
    <dgm:pt modelId="{242D29E5-0B4F-4421-897A-66B389A48973}" type="pres">
      <dgm:prSet presAssocID="{C89D012D-3A47-44E7-A824-B591B1F36B03}" presName="hierChild1" presStyleCnt="0">
        <dgm:presLayoutVars>
          <dgm:orgChart val="1"/>
          <dgm:chPref val="1"/>
          <dgm:dir/>
          <dgm:animOne val="branch"/>
          <dgm:animLvl val="lvl"/>
          <dgm:resizeHandles/>
        </dgm:presLayoutVars>
      </dgm:prSet>
      <dgm:spPr/>
    </dgm:pt>
    <dgm:pt modelId="{682AF791-BEAE-40F1-990B-8097875B6CBD}" type="pres">
      <dgm:prSet presAssocID="{9385E0AB-5C90-4092-8DC9-B32169B4E5E4}" presName="hierRoot1" presStyleCnt="0">
        <dgm:presLayoutVars>
          <dgm:hierBranch val="init"/>
        </dgm:presLayoutVars>
      </dgm:prSet>
      <dgm:spPr/>
    </dgm:pt>
    <dgm:pt modelId="{979129FD-91A7-4834-9178-AAFC5B78E379}" type="pres">
      <dgm:prSet presAssocID="{9385E0AB-5C90-4092-8DC9-B32169B4E5E4}" presName="rootComposite1" presStyleCnt="0"/>
      <dgm:spPr/>
    </dgm:pt>
    <dgm:pt modelId="{B641DBCF-79CB-4026-B17B-0F4B7D1F0F15}" type="pres">
      <dgm:prSet presAssocID="{9385E0AB-5C90-4092-8DC9-B32169B4E5E4}" presName="rootText1" presStyleLbl="node0" presStyleIdx="0" presStyleCnt="1" custAng="0" custScaleX="351870">
        <dgm:presLayoutVars>
          <dgm:chPref val="3"/>
        </dgm:presLayoutVars>
      </dgm:prSet>
      <dgm:spPr/>
    </dgm:pt>
    <dgm:pt modelId="{928BA540-B382-4DC7-AF48-4C3CAF681C0A}" type="pres">
      <dgm:prSet presAssocID="{9385E0AB-5C90-4092-8DC9-B32169B4E5E4}" presName="rootConnector1" presStyleLbl="node1" presStyleIdx="0" presStyleCnt="0"/>
      <dgm:spPr/>
    </dgm:pt>
    <dgm:pt modelId="{AA5FF220-4A7B-4F03-B27F-909204A67BA7}" type="pres">
      <dgm:prSet presAssocID="{9385E0AB-5C90-4092-8DC9-B32169B4E5E4}" presName="hierChild2" presStyleCnt="0"/>
      <dgm:spPr/>
    </dgm:pt>
    <dgm:pt modelId="{5B289E28-51C3-4699-84CF-0D22399EFEE3}" type="pres">
      <dgm:prSet presAssocID="{90C85D2F-0020-4B3C-970A-DE51678F854D}" presName="Name37" presStyleLbl="parChTrans1D2" presStyleIdx="0" presStyleCnt="3"/>
      <dgm:spPr/>
    </dgm:pt>
    <dgm:pt modelId="{A7974073-10D9-451B-9185-4A51132F8F3B}" type="pres">
      <dgm:prSet presAssocID="{01F18B49-4552-4FAC-978A-B7ECB1CEF39D}" presName="hierRoot2" presStyleCnt="0">
        <dgm:presLayoutVars>
          <dgm:hierBranch val="init"/>
        </dgm:presLayoutVars>
      </dgm:prSet>
      <dgm:spPr/>
    </dgm:pt>
    <dgm:pt modelId="{65009BC0-2A28-4FDF-84A5-FF24784E42DC}" type="pres">
      <dgm:prSet presAssocID="{01F18B49-4552-4FAC-978A-B7ECB1CEF39D}" presName="rootComposite" presStyleCnt="0"/>
      <dgm:spPr/>
    </dgm:pt>
    <dgm:pt modelId="{A95F2C0D-D2ED-4771-A6D3-E417D28D4456}" type="pres">
      <dgm:prSet presAssocID="{01F18B49-4552-4FAC-978A-B7ECB1CEF39D}" presName="rootText" presStyleLbl="node2" presStyleIdx="0" presStyleCnt="3" custScaleX="210094" custScaleY="136637" custLinFactNeighborX="-36324" custLinFactNeighborY="6725">
        <dgm:presLayoutVars>
          <dgm:chPref val="3"/>
        </dgm:presLayoutVars>
      </dgm:prSet>
      <dgm:spPr/>
    </dgm:pt>
    <dgm:pt modelId="{772B7255-F99F-4F1A-B516-A09FA3198AF6}" type="pres">
      <dgm:prSet presAssocID="{01F18B49-4552-4FAC-978A-B7ECB1CEF39D}" presName="rootConnector" presStyleLbl="node2" presStyleIdx="0" presStyleCnt="3"/>
      <dgm:spPr/>
    </dgm:pt>
    <dgm:pt modelId="{FBA34275-D012-4D2A-B76B-F363F6F9ABD2}" type="pres">
      <dgm:prSet presAssocID="{01F18B49-4552-4FAC-978A-B7ECB1CEF39D}" presName="hierChild4" presStyleCnt="0"/>
      <dgm:spPr/>
    </dgm:pt>
    <dgm:pt modelId="{A235E9A9-DFA6-4C54-8C85-F26AB64BF1BB}" type="pres">
      <dgm:prSet presAssocID="{436A759C-E36F-4C87-8C86-36D3CF99C490}" presName="Name37" presStyleLbl="parChTrans1D3" presStyleIdx="0" presStyleCnt="4" custSzX="736670"/>
      <dgm:spPr/>
    </dgm:pt>
    <dgm:pt modelId="{ED46DB5E-3609-4398-9406-B43699AEA60A}" type="pres">
      <dgm:prSet presAssocID="{D7FBB249-1478-4C68-9501-A18CDC881F97}" presName="hierRoot2" presStyleCnt="0">
        <dgm:presLayoutVars>
          <dgm:hierBranch val="init"/>
        </dgm:presLayoutVars>
      </dgm:prSet>
      <dgm:spPr/>
    </dgm:pt>
    <dgm:pt modelId="{0C3CD15A-0ABC-4500-A84F-1DB1E6D6E69B}" type="pres">
      <dgm:prSet presAssocID="{D7FBB249-1478-4C68-9501-A18CDC881F97}" presName="rootComposite" presStyleCnt="0"/>
      <dgm:spPr/>
    </dgm:pt>
    <dgm:pt modelId="{EA22DE93-CA54-4B0F-830B-86465F275FBD}" type="pres">
      <dgm:prSet presAssocID="{D7FBB249-1478-4C68-9501-A18CDC881F97}" presName="rootText" presStyleLbl="node3" presStyleIdx="0" presStyleCnt="4" custScaleX="162118" custScaleY="89619" custLinFactNeighborX="-11482" custLinFactNeighborY="-14871">
        <dgm:presLayoutVars>
          <dgm:chPref val="3"/>
        </dgm:presLayoutVars>
      </dgm:prSet>
      <dgm:spPr/>
    </dgm:pt>
    <dgm:pt modelId="{081FCABD-E508-4AC1-A8B9-7DACE7A1D61B}" type="pres">
      <dgm:prSet presAssocID="{D7FBB249-1478-4C68-9501-A18CDC881F97}" presName="rootConnector" presStyleLbl="node3" presStyleIdx="0" presStyleCnt="4"/>
      <dgm:spPr/>
    </dgm:pt>
    <dgm:pt modelId="{D94DDD27-4795-49F2-A7F4-CBDE39424D66}" type="pres">
      <dgm:prSet presAssocID="{D7FBB249-1478-4C68-9501-A18CDC881F97}" presName="hierChild4" presStyleCnt="0"/>
      <dgm:spPr/>
    </dgm:pt>
    <dgm:pt modelId="{9478F5D9-E310-41FF-A32E-C43F9C56465A}" type="pres">
      <dgm:prSet presAssocID="{D7FBB249-1478-4C68-9501-A18CDC881F97}" presName="hierChild5" presStyleCnt="0"/>
      <dgm:spPr/>
    </dgm:pt>
    <dgm:pt modelId="{BB06C6BB-C4CF-4B35-9376-B317CC748367}" type="pres">
      <dgm:prSet presAssocID="{01F18B49-4552-4FAC-978A-B7ECB1CEF39D}" presName="hierChild5" presStyleCnt="0"/>
      <dgm:spPr/>
    </dgm:pt>
    <dgm:pt modelId="{51E05F6F-E66B-4E3D-9CAC-4C852469FFAB}" type="pres">
      <dgm:prSet presAssocID="{3CF4FF4F-1261-4F71-B9BD-A7D40F0FE138}" presName="Name37" presStyleLbl="parChTrans1D2" presStyleIdx="1" presStyleCnt="3"/>
      <dgm:spPr/>
    </dgm:pt>
    <dgm:pt modelId="{D1523D5C-B2F0-4BA2-9EE6-97FE0F756826}" type="pres">
      <dgm:prSet presAssocID="{E9B2703F-ADB3-45E1-BCA0-28D850178291}" presName="hierRoot2" presStyleCnt="0">
        <dgm:presLayoutVars>
          <dgm:hierBranch val="init"/>
        </dgm:presLayoutVars>
      </dgm:prSet>
      <dgm:spPr/>
    </dgm:pt>
    <dgm:pt modelId="{430B58D3-BA72-47F6-BE4C-26846F638DFE}" type="pres">
      <dgm:prSet presAssocID="{E9B2703F-ADB3-45E1-BCA0-28D850178291}" presName="rootComposite" presStyleCnt="0"/>
      <dgm:spPr/>
    </dgm:pt>
    <dgm:pt modelId="{0C6F0CAF-1658-48F6-B7BE-11E20D232946}" type="pres">
      <dgm:prSet presAssocID="{E9B2703F-ADB3-45E1-BCA0-28D850178291}" presName="rootText" presStyleLbl="node2" presStyleIdx="1" presStyleCnt="3" custScaleX="191976" custScaleY="92515" custLinFactNeighborX="1201" custLinFactNeighborY="8107">
        <dgm:presLayoutVars>
          <dgm:chPref val="3"/>
        </dgm:presLayoutVars>
      </dgm:prSet>
      <dgm:spPr/>
    </dgm:pt>
    <dgm:pt modelId="{3778D045-BE61-4A73-9618-8725064D7767}" type="pres">
      <dgm:prSet presAssocID="{E9B2703F-ADB3-45E1-BCA0-28D850178291}" presName="rootConnector" presStyleLbl="node2" presStyleIdx="1" presStyleCnt="3"/>
      <dgm:spPr/>
    </dgm:pt>
    <dgm:pt modelId="{70A53CE1-AD88-4DCC-B321-6D6570A39A3D}" type="pres">
      <dgm:prSet presAssocID="{E9B2703F-ADB3-45E1-BCA0-28D850178291}" presName="hierChild4" presStyleCnt="0"/>
      <dgm:spPr/>
    </dgm:pt>
    <dgm:pt modelId="{A0FFB8AB-F765-45C4-92E1-C311B19E487F}" type="pres">
      <dgm:prSet presAssocID="{FF621BF1-6424-43ED-8FB9-41C19BA0DDF1}" presName="Name37" presStyleLbl="parChTrans1D3" presStyleIdx="1" presStyleCnt="4"/>
      <dgm:spPr/>
    </dgm:pt>
    <dgm:pt modelId="{1569EDE0-E11A-4F08-BA79-9BC58931BB2E}" type="pres">
      <dgm:prSet presAssocID="{37530E37-269B-4C22-8D65-D3CE30720FBB}" presName="hierRoot2" presStyleCnt="0">
        <dgm:presLayoutVars>
          <dgm:hierBranch val="init"/>
        </dgm:presLayoutVars>
      </dgm:prSet>
      <dgm:spPr/>
    </dgm:pt>
    <dgm:pt modelId="{C191442D-1BA6-4F81-BBA6-2937163AE067}" type="pres">
      <dgm:prSet presAssocID="{37530E37-269B-4C22-8D65-D3CE30720FBB}" presName="rootComposite" presStyleCnt="0"/>
      <dgm:spPr/>
    </dgm:pt>
    <dgm:pt modelId="{9749ECD6-C146-4C6C-A91F-042738C8857A}" type="pres">
      <dgm:prSet presAssocID="{37530E37-269B-4C22-8D65-D3CE30720FBB}" presName="rootText" presStyleLbl="node3" presStyleIdx="1" presStyleCnt="4" custScaleX="153872" custScaleY="89619" custLinFactNeighborX="-9250" custLinFactNeighborY="-16373">
        <dgm:presLayoutVars>
          <dgm:chPref val="3"/>
        </dgm:presLayoutVars>
      </dgm:prSet>
      <dgm:spPr/>
    </dgm:pt>
    <dgm:pt modelId="{72C906EC-E4CC-4ECF-919E-529D5FB15396}" type="pres">
      <dgm:prSet presAssocID="{37530E37-269B-4C22-8D65-D3CE30720FBB}" presName="rootConnector" presStyleLbl="node3" presStyleIdx="1" presStyleCnt="4"/>
      <dgm:spPr/>
    </dgm:pt>
    <dgm:pt modelId="{3BF45265-4755-4E81-9BEE-C5B5440F86C9}" type="pres">
      <dgm:prSet presAssocID="{37530E37-269B-4C22-8D65-D3CE30720FBB}" presName="hierChild4" presStyleCnt="0"/>
      <dgm:spPr/>
    </dgm:pt>
    <dgm:pt modelId="{55B61BC0-950A-4F31-AEA5-4A96F8E2B1D7}" type="pres">
      <dgm:prSet presAssocID="{37530E37-269B-4C22-8D65-D3CE30720FBB}" presName="hierChild5" presStyleCnt="0"/>
      <dgm:spPr/>
    </dgm:pt>
    <dgm:pt modelId="{780DD612-8204-4C0A-8B35-A39DC635D3BA}" type="pres">
      <dgm:prSet presAssocID="{E9B2703F-ADB3-45E1-BCA0-28D850178291}" presName="hierChild5" presStyleCnt="0"/>
      <dgm:spPr/>
    </dgm:pt>
    <dgm:pt modelId="{29D848F2-1AE3-42AB-A793-1869CF8674C9}" type="pres">
      <dgm:prSet presAssocID="{044592E9-A435-4DC9-9048-296C196D8C69}" presName="Name37" presStyleLbl="parChTrans1D2" presStyleIdx="2" presStyleCnt="3"/>
      <dgm:spPr/>
    </dgm:pt>
    <dgm:pt modelId="{8C34F64A-CF84-4CC0-9177-B984B176017C}" type="pres">
      <dgm:prSet presAssocID="{702A0B57-B021-425F-8E25-DE1CEAD5F938}" presName="hierRoot2" presStyleCnt="0">
        <dgm:presLayoutVars>
          <dgm:hierBranch val="init"/>
        </dgm:presLayoutVars>
      </dgm:prSet>
      <dgm:spPr/>
    </dgm:pt>
    <dgm:pt modelId="{E83CC24A-FF8B-454D-B861-675F9D5A6964}" type="pres">
      <dgm:prSet presAssocID="{702A0B57-B021-425F-8E25-DE1CEAD5F938}" presName="rootComposite" presStyleCnt="0"/>
      <dgm:spPr/>
    </dgm:pt>
    <dgm:pt modelId="{7C0DF702-0C7B-4914-83EE-547FA844BC04}" type="pres">
      <dgm:prSet presAssocID="{702A0B57-B021-425F-8E25-DE1CEAD5F938}" presName="rootText" presStyleLbl="node2" presStyleIdx="2" presStyleCnt="3" custScaleX="213315" custScaleY="116990" custLinFactNeighborX="24148" custLinFactNeighborY="7175">
        <dgm:presLayoutVars>
          <dgm:chPref val="3"/>
        </dgm:presLayoutVars>
      </dgm:prSet>
      <dgm:spPr/>
    </dgm:pt>
    <dgm:pt modelId="{2A99B003-29D8-4A65-80DA-F28DA3A1FBA5}" type="pres">
      <dgm:prSet presAssocID="{702A0B57-B021-425F-8E25-DE1CEAD5F938}" presName="rootConnector" presStyleLbl="node2" presStyleIdx="2" presStyleCnt="3"/>
      <dgm:spPr/>
    </dgm:pt>
    <dgm:pt modelId="{56E56024-375B-4B92-94EC-EE254AFC6E9B}" type="pres">
      <dgm:prSet presAssocID="{702A0B57-B021-425F-8E25-DE1CEAD5F938}" presName="hierChild4" presStyleCnt="0"/>
      <dgm:spPr/>
    </dgm:pt>
    <dgm:pt modelId="{125261DB-A069-421F-8362-4A59837B0D74}" type="pres">
      <dgm:prSet presAssocID="{46CC1677-1723-4FDF-8BD1-A001F439FFBF}" presName="Name37" presStyleLbl="parChTrans1D3" presStyleIdx="2" presStyleCnt="4" custSzX="479640"/>
      <dgm:spPr/>
    </dgm:pt>
    <dgm:pt modelId="{36129A60-18D1-47D2-A791-697FE34E30FA}" type="pres">
      <dgm:prSet presAssocID="{D119F760-7F1D-4231-93CF-EC93D816A65D}" presName="hierRoot2" presStyleCnt="0">
        <dgm:presLayoutVars>
          <dgm:hierBranch val="init"/>
        </dgm:presLayoutVars>
      </dgm:prSet>
      <dgm:spPr/>
    </dgm:pt>
    <dgm:pt modelId="{6E00CF8E-29C1-4608-B9DA-AD9F1D5D1238}" type="pres">
      <dgm:prSet presAssocID="{D119F760-7F1D-4231-93CF-EC93D816A65D}" presName="rootComposite" presStyleCnt="0"/>
      <dgm:spPr/>
    </dgm:pt>
    <dgm:pt modelId="{BBE177C0-F6A9-4280-A776-032E7DF669D8}" type="pres">
      <dgm:prSet presAssocID="{D119F760-7F1D-4231-93CF-EC93D816A65D}" presName="rootText" presStyleLbl="node3" presStyleIdx="2" presStyleCnt="4" custScaleX="152658" custScaleY="87593" custLinFactNeighborX="7632" custLinFactNeighborY="-13730">
        <dgm:presLayoutVars>
          <dgm:chPref val="3"/>
        </dgm:presLayoutVars>
      </dgm:prSet>
      <dgm:spPr/>
    </dgm:pt>
    <dgm:pt modelId="{0983F11D-59C1-4F77-931B-96441485CDC5}" type="pres">
      <dgm:prSet presAssocID="{D119F760-7F1D-4231-93CF-EC93D816A65D}" presName="rootConnector" presStyleLbl="node3" presStyleIdx="2" presStyleCnt="4"/>
      <dgm:spPr/>
    </dgm:pt>
    <dgm:pt modelId="{E0423772-C8D2-402D-9D64-F080F7ADD425}" type="pres">
      <dgm:prSet presAssocID="{D119F760-7F1D-4231-93CF-EC93D816A65D}" presName="hierChild4" presStyleCnt="0"/>
      <dgm:spPr/>
    </dgm:pt>
    <dgm:pt modelId="{5F580DBC-ED61-4FDD-9805-809041846685}" type="pres">
      <dgm:prSet presAssocID="{D119F760-7F1D-4231-93CF-EC93D816A65D}" presName="hierChild5" presStyleCnt="0"/>
      <dgm:spPr/>
    </dgm:pt>
    <dgm:pt modelId="{DC8CF0CA-58CE-48B8-B292-C940473349B4}" type="pres">
      <dgm:prSet presAssocID="{1210C683-E3C6-4706-8AE2-60CBE888914C}" presName="Name37" presStyleLbl="parChTrans1D3" presStyleIdx="3" presStyleCnt="4" custSzX="477375"/>
      <dgm:spPr/>
    </dgm:pt>
    <dgm:pt modelId="{DFC4FED2-DF89-4C46-9F56-CEA0F166AC33}" type="pres">
      <dgm:prSet presAssocID="{7372A9CF-EEB1-49CC-A665-FAEF35466DB8}" presName="hierRoot2" presStyleCnt="0">
        <dgm:presLayoutVars>
          <dgm:hierBranch val="init"/>
        </dgm:presLayoutVars>
      </dgm:prSet>
      <dgm:spPr/>
    </dgm:pt>
    <dgm:pt modelId="{8BC18164-01FB-4F47-B05B-8C387ECDF9DE}" type="pres">
      <dgm:prSet presAssocID="{7372A9CF-EEB1-49CC-A665-FAEF35466DB8}" presName="rootComposite" presStyleCnt="0"/>
      <dgm:spPr/>
    </dgm:pt>
    <dgm:pt modelId="{42D60925-5B4D-4179-B315-A994D334371B}" type="pres">
      <dgm:prSet presAssocID="{7372A9CF-EEB1-49CC-A665-FAEF35466DB8}" presName="rootText" presStyleLbl="node3" presStyleIdx="3" presStyleCnt="4" custScaleX="149167" custScaleY="95123" custLinFactNeighborX="10962" custLinFactNeighborY="-16283">
        <dgm:presLayoutVars>
          <dgm:chPref val="3"/>
        </dgm:presLayoutVars>
      </dgm:prSet>
      <dgm:spPr/>
    </dgm:pt>
    <dgm:pt modelId="{3B5B171E-E356-483E-915B-A20A7A889EA7}" type="pres">
      <dgm:prSet presAssocID="{7372A9CF-EEB1-49CC-A665-FAEF35466DB8}" presName="rootConnector" presStyleLbl="node3" presStyleIdx="3" presStyleCnt="4"/>
      <dgm:spPr/>
    </dgm:pt>
    <dgm:pt modelId="{A4F0CC2C-9D79-40D7-AC50-49A03F41DD0E}" type="pres">
      <dgm:prSet presAssocID="{7372A9CF-EEB1-49CC-A665-FAEF35466DB8}" presName="hierChild4" presStyleCnt="0"/>
      <dgm:spPr/>
    </dgm:pt>
    <dgm:pt modelId="{6B7F6F8F-690C-4D89-989F-F5E8E960BCF3}" type="pres">
      <dgm:prSet presAssocID="{7372A9CF-EEB1-49CC-A665-FAEF35466DB8}" presName="hierChild5" presStyleCnt="0"/>
      <dgm:spPr/>
    </dgm:pt>
    <dgm:pt modelId="{31C576B3-7C9C-4DF1-840A-8EC9A0187289}" type="pres">
      <dgm:prSet presAssocID="{702A0B57-B021-425F-8E25-DE1CEAD5F938}" presName="hierChild5" presStyleCnt="0"/>
      <dgm:spPr/>
    </dgm:pt>
    <dgm:pt modelId="{8F8E7BBB-F4D3-451E-892D-1799E4018430}" type="pres">
      <dgm:prSet presAssocID="{9385E0AB-5C90-4092-8DC9-B32169B4E5E4}" presName="hierChild3" presStyleCnt="0"/>
      <dgm:spPr/>
    </dgm:pt>
  </dgm:ptLst>
  <dgm:cxnLst>
    <dgm:cxn modelId="{13D30D05-B0AC-4B98-A2E1-9E67BBF16744}" srcId="{9385E0AB-5C90-4092-8DC9-B32169B4E5E4}" destId="{E9B2703F-ADB3-45E1-BCA0-28D850178291}" srcOrd="1" destOrd="0" parTransId="{3CF4FF4F-1261-4F71-B9BD-A7D40F0FE138}" sibTransId="{1C77C5D4-EB38-444D-828E-35382F273821}"/>
    <dgm:cxn modelId="{52AA8010-97C6-4C47-BF8E-70CAD1762A91}" type="presOf" srcId="{01F18B49-4552-4FAC-978A-B7ECB1CEF39D}" destId="{A95F2C0D-D2ED-4771-A6D3-E417D28D4456}" srcOrd="0" destOrd="0" presId="urn:microsoft.com/office/officeart/2005/8/layout/orgChart1"/>
    <dgm:cxn modelId="{02A90A11-7871-4898-A3EC-E203AC211704}" type="presOf" srcId="{1210C683-E3C6-4706-8AE2-60CBE888914C}" destId="{DC8CF0CA-58CE-48B8-B292-C940473349B4}" srcOrd="0" destOrd="0" presId="urn:microsoft.com/office/officeart/2005/8/layout/orgChart1"/>
    <dgm:cxn modelId="{95698517-1779-44B6-B175-725F80DB6244}" type="presOf" srcId="{D7FBB249-1478-4C68-9501-A18CDC881F97}" destId="{081FCABD-E508-4AC1-A8B9-7DACE7A1D61B}" srcOrd="1" destOrd="0" presId="urn:microsoft.com/office/officeart/2005/8/layout/orgChart1"/>
    <dgm:cxn modelId="{6B71401A-0F1E-4EB9-992E-ADD5E3262C96}" type="presOf" srcId="{90C85D2F-0020-4B3C-970A-DE51678F854D}" destId="{5B289E28-51C3-4699-84CF-0D22399EFEE3}" srcOrd="0" destOrd="0" presId="urn:microsoft.com/office/officeart/2005/8/layout/orgChart1"/>
    <dgm:cxn modelId="{BAB62823-576A-4D78-AEE9-66C739C876C4}" srcId="{702A0B57-B021-425F-8E25-DE1CEAD5F938}" destId="{D119F760-7F1D-4231-93CF-EC93D816A65D}" srcOrd="0" destOrd="0" parTransId="{46CC1677-1723-4FDF-8BD1-A001F439FFBF}" sibTransId="{CBCA5B1C-24DA-41D5-9132-B74DACFCE663}"/>
    <dgm:cxn modelId="{5ED45826-B69C-4E42-A84A-DD962CE24CF9}" type="presOf" srcId="{3CF4FF4F-1261-4F71-B9BD-A7D40F0FE138}" destId="{51E05F6F-E66B-4E3D-9CAC-4C852469FFAB}" srcOrd="0" destOrd="0" presId="urn:microsoft.com/office/officeart/2005/8/layout/orgChart1"/>
    <dgm:cxn modelId="{6774E03C-067A-4B1A-99BA-2F8E69B57694}" type="presOf" srcId="{D119F760-7F1D-4231-93CF-EC93D816A65D}" destId="{BBE177C0-F6A9-4280-A776-032E7DF669D8}" srcOrd="0" destOrd="0" presId="urn:microsoft.com/office/officeart/2005/8/layout/orgChart1"/>
    <dgm:cxn modelId="{6D12C861-2B3B-44A5-A715-BA2FA1FB34AE}" type="presOf" srcId="{D7FBB249-1478-4C68-9501-A18CDC881F97}" destId="{EA22DE93-CA54-4B0F-830B-86465F275FBD}" srcOrd="0" destOrd="0" presId="urn:microsoft.com/office/officeart/2005/8/layout/orgChart1"/>
    <dgm:cxn modelId="{79275244-733D-4B0F-92B8-11CDD6B273FD}" srcId="{E9B2703F-ADB3-45E1-BCA0-28D850178291}" destId="{37530E37-269B-4C22-8D65-D3CE30720FBB}" srcOrd="0" destOrd="0" parTransId="{FF621BF1-6424-43ED-8FB9-41C19BA0DDF1}" sibTransId="{FF454A7D-1F5E-466E-BE2D-EDAC82243F5D}"/>
    <dgm:cxn modelId="{BB804C65-92C1-474C-BB71-681DEE48C480}" srcId="{702A0B57-B021-425F-8E25-DE1CEAD5F938}" destId="{7372A9CF-EEB1-49CC-A665-FAEF35466DB8}" srcOrd="1" destOrd="0" parTransId="{1210C683-E3C6-4706-8AE2-60CBE888914C}" sibTransId="{70B4E0F9-7DEA-4508-BEFF-1E093A7827C1}"/>
    <dgm:cxn modelId="{07858666-EAFD-4F17-9216-44AB9113EC26}" type="presOf" srcId="{7372A9CF-EEB1-49CC-A665-FAEF35466DB8}" destId="{42D60925-5B4D-4179-B315-A994D334371B}" srcOrd="0" destOrd="0" presId="urn:microsoft.com/office/officeart/2005/8/layout/orgChart1"/>
    <dgm:cxn modelId="{F90A0D47-F2FE-4BE3-809D-1B5A4E745353}" srcId="{01F18B49-4552-4FAC-978A-B7ECB1CEF39D}" destId="{D7FBB249-1478-4C68-9501-A18CDC881F97}" srcOrd="0" destOrd="0" parTransId="{436A759C-E36F-4C87-8C86-36D3CF99C490}" sibTransId="{97A855A0-EA28-480A-AE8E-B88E2421557B}"/>
    <dgm:cxn modelId="{67B5014E-0412-4B6E-BBE1-6C8D2856B2E4}" type="presOf" srcId="{37530E37-269B-4C22-8D65-D3CE30720FBB}" destId="{9749ECD6-C146-4C6C-A91F-042738C8857A}" srcOrd="0" destOrd="0" presId="urn:microsoft.com/office/officeart/2005/8/layout/orgChart1"/>
    <dgm:cxn modelId="{A285AE58-5BFA-455A-BF4A-8E807952C09B}" type="presOf" srcId="{9385E0AB-5C90-4092-8DC9-B32169B4E5E4}" destId="{928BA540-B382-4DC7-AF48-4C3CAF681C0A}" srcOrd="1" destOrd="0" presId="urn:microsoft.com/office/officeart/2005/8/layout/orgChart1"/>
    <dgm:cxn modelId="{AF67C778-9BBD-48E7-B278-5E7DB4640D9E}" type="presOf" srcId="{D119F760-7F1D-4231-93CF-EC93D816A65D}" destId="{0983F11D-59C1-4F77-931B-96441485CDC5}" srcOrd="1" destOrd="0" presId="urn:microsoft.com/office/officeart/2005/8/layout/orgChart1"/>
    <dgm:cxn modelId="{463F4E8A-CE89-4FC0-81EA-A2CE89BB510E}" type="presOf" srcId="{E9B2703F-ADB3-45E1-BCA0-28D850178291}" destId="{3778D045-BE61-4A73-9618-8725064D7767}" srcOrd="1" destOrd="0" presId="urn:microsoft.com/office/officeart/2005/8/layout/orgChart1"/>
    <dgm:cxn modelId="{BC03D18C-465E-442C-85EF-01C030E91086}" type="presOf" srcId="{C89D012D-3A47-44E7-A824-B591B1F36B03}" destId="{242D29E5-0B4F-4421-897A-66B389A48973}" srcOrd="0" destOrd="0" presId="urn:microsoft.com/office/officeart/2005/8/layout/orgChart1"/>
    <dgm:cxn modelId="{3D3AC394-4848-4440-9224-D8E43CCB495C}" type="presOf" srcId="{436A759C-E36F-4C87-8C86-36D3CF99C490}" destId="{A235E9A9-DFA6-4C54-8C85-F26AB64BF1BB}" srcOrd="0" destOrd="0" presId="urn:microsoft.com/office/officeart/2005/8/layout/orgChart1"/>
    <dgm:cxn modelId="{23A73DA0-FEDD-419B-BBB3-BB7EB2274DFC}" srcId="{C89D012D-3A47-44E7-A824-B591B1F36B03}" destId="{9385E0AB-5C90-4092-8DC9-B32169B4E5E4}" srcOrd="0" destOrd="0" parTransId="{2D4D3E5C-BB59-4E9F-BCFF-FF51EFB7CA57}" sibTransId="{66521B60-BAEA-4DD3-9DCF-2CAFF9881C9B}"/>
    <dgm:cxn modelId="{474925A2-A2A8-4568-97AF-FCF9CAE5C046}" type="presOf" srcId="{7372A9CF-EEB1-49CC-A665-FAEF35466DB8}" destId="{3B5B171E-E356-483E-915B-A20A7A889EA7}" srcOrd="1" destOrd="0" presId="urn:microsoft.com/office/officeart/2005/8/layout/orgChart1"/>
    <dgm:cxn modelId="{B47B11B4-DBD9-4AAC-8B53-51EB26AEF1E6}" type="presOf" srcId="{FF621BF1-6424-43ED-8FB9-41C19BA0DDF1}" destId="{A0FFB8AB-F765-45C4-92E1-C311B19E487F}" srcOrd="0" destOrd="0" presId="urn:microsoft.com/office/officeart/2005/8/layout/orgChart1"/>
    <dgm:cxn modelId="{8232DABB-DD50-4D8D-B5D7-D513BF821C7D}" type="presOf" srcId="{044592E9-A435-4DC9-9048-296C196D8C69}" destId="{29D848F2-1AE3-42AB-A793-1869CF8674C9}" srcOrd="0" destOrd="0" presId="urn:microsoft.com/office/officeart/2005/8/layout/orgChart1"/>
    <dgm:cxn modelId="{FC52C4C0-4BAF-435B-86D4-A312147E9AED}" srcId="{9385E0AB-5C90-4092-8DC9-B32169B4E5E4}" destId="{702A0B57-B021-425F-8E25-DE1CEAD5F938}" srcOrd="2" destOrd="0" parTransId="{044592E9-A435-4DC9-9048-296C196D8C69}" sibTransId="{9698CEF7-6C3D-4246-A25D-FF7767129EE7}"/>
    <dgm:cxn modelId="{85D180D0-3DD1-4717-BA9B-DFE15644648D}" type="presOf" srcId="{702A0B57-B021-425F-8E25-DE1CEAD5F938}" destId="{7C0DF702-0C7B-4914-83EE-547FA844BC04}" srcOrd="0" destOrd="0" presId="urn:microsoft.com/office/officeart/2005/8/layout/orgChart1"/>
    <dgm:cxn modelId="{295271D3-E0FA-4D43-AAD6-A1B33DC8D8B4}" type="presOf" srcId="{702A0B57-B021-425F-8E25-DE1CEAD5F938}" destId="{2A99B003-29D8-4A65-80DA-F28DA3A1FBA5}" srcOrd="1" destOrd="0" presId="urn:microsoft.com/office/officeart/2005/8/layout/orgChart1"/>
    <dgm:cxn modelId="{27D2B9D5-6A34-4F1F-8C03-6DC28EA08803}" type="presOf" srcId="{E9B2703F-ADB3-45E1-BCA0-28D850178291}" destId="{0C6F0CAF-1658-48F6-B7BE-11E20D232946}" srcOrd="0" destOrd="0" presId="urn:microsoft.com/office/officeart/2005/8/layout/orgChart1"/>
    <dgm:cxn modelId="{729D74D7-21BA-4807-804E-67ECD1772926}" type="presOf" srcId="{9385E0AB-5C90-4092-8DC9-B32169B4E5E4}" destId="{B641DBCF-79CB-4026-B17B-0F4B7D1F0F15}" srcOrd="0" destOrd="0" presId="urn:microsoft.com/office/officeart/2005/8/layout/orgChart1"/>
    <dgm:cxn modelId="{F5E1C2D9-6C81-4C5D-B5F7-BCF68B6787FB}" type="presOf" srcId="{01F18B49-4552-4FAC-978A-B7ECB1CEF39D}" destId="{772B7255-F99F-4F1A-B516-A09FA3198AF6}" srcOrd="1" destOrd="0" presId="urn:microsoft.com/office/officeart/2005/8/layout/orgChart1"/>
    <dgm:cxn modelId="{3B24ABE6-A456-4B13-B340-6E620F7A42AC}" type="presOf" srcId="{46CC1677-1723-4FDF-8BD1-A001F439FFBF}" destId="{125261DB-A069-421F-8362-4A59837B0D74}" srcOrd="0" destOrd="0" presId="urn:microsoft.com/office/officeart/2005/8/layout/orgChart1"/>
    <dgm:cxn modelId="{690E17F4-BDCE-4C2D-A839-89A1F9011801}" type="presOf" srcId="{37530E37-269B-4C22-8D65-D3CE30720FBB}" destId="{72C906EC-E4CC-4ECF-919E-529D5FB15396}" srcOrd="1" destOrd="0" presId="urn:microsoft.com/office/officeart/2005/8/layout/orgChart1"/>
    <dgm:cxn modelId="{3AA6ECF7-DB98-4618-9D27-3A05D9A100BB}" srcId="{9385E0AB-5C90-4092-8DC9-B32169B4E5E4}" destId="{01F18B49-4552-4FAC-978A-B7ECB1CEF39D}" srcOrd="0" destOrd="0" parTransId="{90C85D2F-0020-4B3C-970A-DE51678F854D}" sibTransId="{AC436B79-1CB6-463E-91E4-91FE24B09D29}"/>
    <dgm:cxn modelId="{6519CDA8-660A-4308-BA71-EEA64C98C608}" type="presParOf" srcId="{242D29E5-0B4F-4421-897A-66B389A48973}" destId="{682AF791-BEAE-40F1-990B-8097875B6CBD}" srcOrd="0" destOrd="0" presId="urn:microsoft.com/office/officeart/2005/8/layout/orgChart1"/>
    <dgm:cxn modelId="{A79772ED-69CC-49C0-84A3-F17BC2FA0B39}" type="presParOf" srcId="{682AF791-BEAE-40F1-990B-8097875B6CBD}" destId="{979129FD-91A7-4834-9178-AAFC5B78E379}" srcOrd="0" destOrd="0" presId="urn:microsoft.com/office/officeart/2005/8/layout/orgChart1"/>
    <dgm:cxn modelId="{718AB46F-C14E-4D98-ADDC-8391E7A3F144}" type="presParOf" srcId="{979129FD-91A7-4834-9178-AAFC5B78E379}" destId="{B641DBCF-79CB-4026-B17B-0F4B7D1F0F15}" srcOrd="0" destOrd="0" presId="urn:microsoft.com/office/officeart/2005/8/layout/orgChart1"/>
    <dgm:cxn modelId="{DD388B10-704A-495B-B45B-9ED49E5F3E83}" type="presParOf" srcId="{979129FD-91A7-4834-9178-AAFC5B78E379}" destId="{928BA540-B382-4DC7-AF48-4C3CAF681C0A}" srcOrd="1" destOrd="0" presId="urn:microsoft.com/office/officeart/2005/8/layout/orgChart1"/>
    <dgm:cxn modelId="{BC920BBA-7098-4566-94E5-E4B4A1279C5E}" type="presParOf" srcId="{682AF791-BEAE-40F1-990B-8097875B6CBD}" destId="{AA5FF220-4A7B-4F03-B27F-909204A67BA7}" srcOrd="1" destOrd="0" presId="urn:microsoft.com/office/officeart/2005/8/layout/orgChart1"/>
    <dgm:cxn modelId="{0F6491BA-1989-4138-B4AC-BA95DF4D9D9A}" type="presParOf" srcId="{AA5FF220-4A7B-4F03-B27F-909204A67BA7}" destId="{5B289E28-51C3-4699-84CF-0D22399EFEE3}" srcOrd="0" destOrd="0" presId="urn:microsoft.com/office/officeart/2005/8/layout/orgChart1"/>
    <dgm:cxn modelId="{88EF9B49-5E4C-4567-8361-1847BF9C50F4}" type="presParOf" srcId="{AA5FF220-4A7B-4F03-B27F-909204A67BA7}" destId="{A7974073-10D9-451B-9185-4A51132F8F3B}" srcOrd="1" destOrd="0" presId="urn:microsoft.com/office/officeart/2005/8/layout/orgChart1"/>
    <dgm:cxn modelId="{FAF9362B-6626-4261-A676-5FE365E41CA3}" type="presParOf" srcId="{A7974073-10D9-451B-9185-4A51132F8F3B}" destId="{65009BC0-2A28-4FDF-84A5-FF24784E42DC}" srcOrd="0" destOrd="0" presId="urn:microsoft.com/office/officeart/2005/8/layout/orgChart1"/>
    <dgm:cxn modelId="{2E29FDE0-95E8-4C3E-94B0-6F25A69E448A}" type="presParOf" srcId="{65009BC0-2A28-4FDF-84A5-FF24784E42DC}" destId="{A95F2C0D-D2ED-4771-A6D3-E417D28D4456}" srcOrd="0" destOrd="0" presId="urn:microsoft.com/office/officeart/2005/8/layout/orgChart1"/>
    <dgm:cxn modelId="{EE74E7AD-1B71-49B9-845B-ABB8D7884F96}" type="presParOf" srcId="{65009BC0-2A28-4FDF-84A5-FF24784E42DC}" destId="{772B7255-F99F-4F1A-B516-A09FA3198AF6}" srcOrd="1" destOrd="0" presId="urn:microsoft.com/office/officeart/2005/8/layout/orgChart1"/>
    <dgm:cxn modelId="{871C6651-C067-4304-9565-D4746230B4DE}" type="presParOf" srcId="{A7974073-10D9-451B-9185-4A51132F8F3B}" destId="{FBA34275-D012-4D2A-B76B-F363F6F9ABD2}" srcOrd="1" destOrd="0" presId="urn:microsoft.com/office/officeart/2005/8/layout/orgChart1"/>
    <dgm:cxn modelId="{40E9BD1A-DE33-42C4-B14B-A1149CE91F6E}" type="presParOf" srcId="{FBA34275-D012-4D2A-B76B-F363F6F9ABD2}" destId="{A235E9A9-DFA6-4C54-8C85-F26AB64BF1BB}" srcOrd="0" destOrd="0" presId="urn:microsoft.com/office/officeart/2005/8/layout/orgChart1"/>
    <dgm:cxn modelId="{3E952DD2-EF05-4A84-9C53-A224405BAFA8}" type="presParOf" srcId="{FBA34275-D012-4D2A-B76B-F363F6F9ABD2}" destId="{ED46DB5E-3609-4398-9406-B43699AEA60A}" srcOrd="1" destOrd="0" presId="urn:microsoft.com/office/officeart/2005/8/layout/orgChart1"/>
    <dgm:cxn modelId="{79DFAEE0-5AF6-41EE-BD51-48AB65856622}" type="presParOf" srcId="{ED46DB5E-3609-4398-9406-B43699AEA60A}" destId="{0C3CD15A-0ABC-4500-A84F-1DB1E6D6E69B}" srcOrd="0" destOrd="0" presId="urn:microsoft.com/office/officeart/2005/8/layout/orgChart1"/>
    <dgm:cxn modelId="{607A9279-1ED3-4019-818D-0792F00CC9B3}" type="presParOf" srcId="{0C3CD15A-0ABC-4500-A84F-1DB1E6D6E69B}" destId="{EA22DE93-CA54-4B0F-830B-86465F275FBD}" srcOrd="0" destOrd="0" presId="urn:microsoft.com/office/officeart/2005/8/layout/orgChart1"/>
    <dgm:cxn modelId="{E00EEC3B-AB6D-44E1-A171-23D5A64A3FFE}" type="presParOf" srcId="{0C3CD15A-0ABC-4500-A84F-1DB1E6D6E69B}" destId="{081FCABD-E508-4AC1-A8B9-7DACE7A1D61B}" srcOrd="1" destOrd="0" presId="urn:microsoft.com/office/officeart/2005/8/layout/orgChart1"/>
    <dgm:cxn modelId="{619F3B50-9B4A-4155-BB0D-869950CECFFB}" type="presParOf" srcId="{ED46DB5E-3609-4398-9406-B43699AEA60A}" destId="{D94DDD27-4795-49F2-A7F4-CBDE39424D66}" srcOrd="1" destOrd="0" presId="urn:microsoft.com/office/officeart/2005/8/layout/orgChart1"/>
    <dgm:cxn modelId="{D264BBBD-59B8-49DC-A637-848D635A78B3}" type="presParOf" srcId="{ED46DB5E-3609-4398-9406-B43699AEA60A}" destId="{9478F5D9-E310-41FF-A32E-C43F9C56465A}" srcOrd="2" destOrd="0" presId="urn:microsoft.com/office/officeart/2005/8/layout/orgChart1"/>
    <dgm:cxn modelId="{CDC1FEB5-F9EF-48CB-B008-DB78376CD3F6}" type="presParOf" srcId="{A7974073-10D9-451B-9185-4A51132F8F3B}" destId="{BB06C6BB-C4CF-4B35-9376-B317CC748367}" srcOrd="2" destOrd="0" presId="urn:microsoft.com/office/officeart/2005/8/layout/orgChart1"/>
    <dgm:cxn modelId="{D0CABEEC-A59B-49D2-88E2-701E14F80752}" type="presParOf" srcId="{AA5FF220-4A7B-4F03-B27F-909204A67BA7}" destId="{51E05F6F-E66B-4E3D-9CAC-4C852469FFAB}" srcOrd="2" destOrd="0" presId="urn:microsoft.com/office/officeart/2005/8/layout/orgChart1"/>
    <dgm:cxn modelId="{B6AA1992-A3D6-4E90-9F27-C2E70312FB36}" type="presParOf" srcId="{AA5FF220-4A7B-4F03-B27F-909204A67BA7}" destId="{D1523D5C-B2F0-4BA2-9EE6-97FE0F756826}" srcOrd="3" destOrd="0" presId="urn:microsoft.com/office/officeart/2005/8/layout/orgChart1"/>
    <dgm:cxn modelId="{995F0D2F-3B49-4D3D-9FB8-38E9C6DC8393}" type="presParOf" srcId="{D1523D5C-B2F0-4BA2-9EE6-97FE0F756826}" destId="{430B58D3-BA72-47F6-BE4C-26846F638DFE}" srcOrd="0" destOrd="0" presId="urn:microsoft.com/office/officeart/2005/8/layout/orgChart1"/>
    <dgm:cxn modelId="{4E1F9BC8-049B-4FBD-9EA8-C335D1880A2F}" type="presParOf" srcId="{430B58D3-BA72-47F6-BE4C-26846F638DFE}" destId="{0C6F0CAF-1658-48F6-B7BE-11E20D232946}" srcOrd="0" destOrd="0" presId="urn:microsoft.com/office/officeart/2005/8/layout/orgChart1"/>
    <dgm:cxn modelId="{DC8237E9-8F25-40A1-A8C0-29C80C18E415}" type="presParOf" srcId="{430B58D3-BA72-47F6-BE4C-26846F638DFE}" destId="{3778D045-BE61-4A73-9618-8725064D7767}" srcOrd="1" destOrd="0" presId="urn:microsoft.com/office/officeart/2005/8/layout/orgChart1"/>
    <dgm:cxn modelId="{99990ACD-4E59-430D-8C78-19A17C09861A}" type="presParOf" srcId="{D1523D5C-B2F0-4BA2-9EE6-97FE0F756826}" destId="{70A53CE1-AD88-4DCC-B321-6D6570A39A3D}" srcOrd="1" destOrd="0" presId="urn:microsoft.com/office/officeart/2005/8/layout/orgChart1"/>
    <dgm:cxn modelId="{1652020B-5F5C-46C5-83ED-D727978DF14C}" type="presParOf" srcId="{70A53CE1-AD88-4DCC-B321-6D6570A39A3D}" destId="{A0FFB8AB-F765-45C4-92E1-C311B19E487F}" srcOrd="0" destOrd="0" presId="urn:microsoft.com/office/officeart/2005/8/layout/orgChart1"/>
    <dgm:cxn modelId="{43908973-4AC7-4774-AF6B-C3F622DB2BA8}" type="presParOf" srcId="{70A53CE1-AD88-4DCC-B321-6D6570A39A3D}" destId="{1569EDE0-E11A-4F08-BA79-9BC58931BB2E}" srcOrd="1" destOrd="0" presId="urn:microsoft.com/office/officeart/2005/8/layout/orgChart1"/>
    <dgm:cxn modelId="{F872367F-EB0F-4AE7-B933-AF587B177F70}" type="presParOf" srcId="{1569EDE0-E11A-4F08-BA79-9BC58931BB2E}" destId="{C191442D-1BA6-4F81-BBA6-2937163AE067}" srcOrd="0" destOrd="0" presId="urn:microsoft.com/office/officeart/2005/8/layout/orgChart1"/>
    <dgm:cxn modelId="{68AB8197-F64A-4D4A-8904-A104B3E6B37B}" type="presParOf" srcId="{C191442D-1BA6-4F81-BBA6-2937163AE067}" destId="{9749ECD6-C146-4C6C-A91F-042738C8857A}" srcOrd="0" destOrd="0" presId="urn:microsoft.com/office/officeart/2005/8/layout/orgChart1"/>
    <dgm:cxn modelId="{C128B8F0-9443-4C0A-99BD-4F59F3F6951F}" type="presParOf" srcId="{C191442D-1BA6-4F81-BBA6-2937163AE067}" destId="{72C906EC-E4CC-4ECF-919E-529D5FB15396}" srcOrd="1" destOrd="0" presId="urn:microsoft.com/office/officeart/2005/8/layout/orgChart1"/>
    <dgm:cxn modelId="{4E80BEBC-0C3B-44CE-BE96-1B8477BF64B3}" type="presParOf" srcId="{1569EDE0-E11A-4F08-BA79-9BC58931BB2E}" destId="{3BF45265-4755-4E81-9BEE-C5B5440F86C9}" srcOrd="1" destOrd="0" presId="urn:microsoft.com/office/officeart/2005/8/layout/orgChart1"/>
    <dgm:cxn modelId="{D22B7E7A-A179-4FFE-8B4E-5447D9950E54}" type="presParOf" srcId="{1569EDE0-E11A-4F08-BA79-9BC58931BB2E}" destId="{55B61BC0-950A-4F31-AEA5-4A96F8E2B1D7}" srcOrd="2" destOrd="0" presId="urn:microsoft.com/office/officeart/2005/8/layout/orgChart1"/>
    <dgm:cxn modelId="{27C20D1E-3A5A-40CB-938D-3381CB5B3C21}" type="presParOf" srcId="{D1523D5C-B2F0-4BA2-9EE6-97FE0F756826}" destId="{780DD612-8204-4C0A-8B35-A39DC635D3BA}" srcOrd="2" destOrd="0" presId="urn:microsoft.com/office/officeart/2005/8/layout/orgChart1"/>
    <dgm:cxn modelId="{140BD540-AB81-4801-B0A5-58AD7FBD029D}" type="presParOf" srcId="{AA5FF220-4A7B-4F03-B27F-909204A67BA7}" destId="{29D848F2-1AE3-42AB-A793-1869CF8674C9}" srcOrd="4" destOrd="0" presId="urn:microsoft.com/office/officeart/2005/8/layout/orgChart1"/>
    <dgm:cxn modelId="{483BB8B0-3540-4A4D-8172-89B04B0CEFAA}" type="presParOf" srcId="{AA5FF220-4A7B-4F03-B27F-909204A67BA7}" destId="{8C34F64A-CF84-4CC0-9177-B984B176017C}" srcOrd="5" destOrd="0" presId="urn:microsoft.com/office/officeart/2005/8/layout/orgChart1"/>
    <dgm:cxn modelId="{CC2915DA-BCE9-4D85-8923-FF659C8C7F30}" type="presParOf" srcId="{8C34F64A-CF84-4CC0-9177-B984B176017C}" destId="{E83CC24A-FF8B-454D-B861-675F9D5A6964}" srcOrd="0" destOrd="0" presId="urn:microsoft.com/office/officeart/2005/8/layout/orgChart1"/>
    <dgm:cxn modelId="{06AE17E9-5BA4-46A0-AA64-53C8AAF126EC}" type="presParOf" srcId="{E83CC24A-FF8B-454D-B861-675F9D5A6964}" destId="{7C0DF702-0C7B-4914-83EE-547FA844BC04}" srcOrd="0" destOrd="0" presId="urn:microsoft.com/office/officeart/2005/8/layout/orgChart1"/>
    <dgm:cxn modelId="{3C286BC3-9161-48D6-9A20-DB273E8A1CFB}" type="presParOf" srcId="{E83CC24A-FF8B-454D-B861-675F9D5A6964}" destId="{2A99B003-29D8-4A65-80DA-F28DA3A1FBA5}" srcOrd="1" destOrd="0" presId="urn:microsoft.com/office/officeart/2005/8/layout/orgChart1"/>
    <dgm:cxn modelId="{B1268FBD-46A8-4865-81D8-4BB839ED684C}" type="presParOf" srcId="{8C34F64A-CF84-4CC0-9177-B984B176017C}" destId="{56E56024-375B-4B92-94EC-EE254AFC6E9B}" srcOrd="1" destOrd="0" presId="urn:microsoft.com/office/officeart/2005/8/layout/orgChart1"/>
    <dgm:cxn modelId="{6E8C6708-F0E4-42F2-89FF-CCA935F2F467}" type="presParOf" srcId="{56E56024-375B-4B92-94EC-EE254AFC6E9B}" destId="{125261DB-A069-421F-8362-4A59837B0D74}" srcOrd="0" destOrd="0" presId="urn:microsoft.com/office/officeart/2005/8/layout/orgChart1"/>
    <dgm:cxn modelId="{02A40FB9-910F-4C7B-B7F9-A2997511AE94}" type="presParOf" srcId="{56E56024-375B-4B92-94EC-EE254AFC6E9B}" destId="{36129A60-18D1-47D2-A791-697FE34E30FA}" srcOrd="1" destOrd="0" presId="urn:microsoft.com/office/officeart/2005/8/layout/orgChart1"/>
    <dgm:cxn modelId="{7ED18166-EB2F-4DD4-ADE8-A1D6175E122F}" type="presParOf" srcId="{36129A60-18D1-47D2-A791-697FE34E30FA}" destId="{6E00CF8E-29C1-4608-B9DA-AD9F1D5D1238}" srcOrd="0" destOrd="0" presId="urn:microsoft.com/office/officeart/2005/8/layout/orgChart1"/>
    <dgm:cxn modelId="{CA8A89FF-5A23-4D34-AD33-FA95CD869096}" type="presParOf" srcId="{6E00CF8E-29C1-4608-B9DA-AD9F1D5D1238}" destId="{BBE177C0-F6A9-4280-A776-032E7DF669D8}" srcOrd="0" destOrd="0" presId="urn:microsoft.com/office/officeart/2005/8/layout/orgChart1"/>
    <dgm:cxn modelId="{E91E2994-9DB8-4E4D-80E3-EEFB02086490}" type="presParOf" srcId="{6E00CF8E-29C1-4608-B9DA-AD9F1D5D1238}" destId="{0983F11D-59C1-4F77-931B-96441485CDC5}" srcOrd="1" destOrd="0" presId="urn:microsoft.com/office/officeart/2005/8/layout/orgChart1"/>
    <dgm:cxn modelId="{90BF22D6-61A2-48AB-9613-224B3BA1E8BF}" type="presParOf" srcId="{36129A60-18D1-47D2-A791-697FE34E30FA}" destId="{E0423772-C8D2-402D-9D64-F080F7ADD425}" srcOrd="1" destOrd="0" presId="urn:microsoft.com/office/officeart/2005/8/layout/orgChart1"/>
    <dgm:cxn modelId="{C3012066-26DD-49D7-97D4-4C12D8A6CE93}" type="presParOf" srcId="{36129A60-18D1-47D2-A791-697FE34E30FA}" destId="{5F580DBC-ED61-4FDD-9805-809041846685}" srcOrd="2" destOrd="0" presId="urn:microsoft.com/office/officeart/2005/8/layout/orgChart1"/>
    <dgm:cxn modelId="{4D2FAB82-9F1A-4AB8-9BF3-5BA37F81D4AA}" type="presParOf" srcId="{56E56024-375B-4B92-94EC-EE254AFC6E9B}" destId="{DC8CF0CA-58CE-48B8-B292-C940473349B4}" srcOrd="2" destOrd="0" presId="urn:microsoft.com/office/officeart/2005/8/layout/orgChart1"/>
    <dgm:cxn modelId="{11961404-38BE-4771-A185-CD7A848647CC}" type="presParOf" srcId="{56E56024-375B-4B92-94EC-EE254AFC6E9B}" destId="{DFC4FED2-DF89-4C46-9F56-CEA0F166AC33}" srcOrd="3" destOrd="0" presId="urn:microsoft.com/office/officeart/2005/8/layout/orgChart1"/>
    <dgm:cxn modelId="{D2EB21D8-D81A-44D0-B709-C060D6598632}" type="presParOf" srcId="{DFC4FED2-DF89-4C46-9F56-CEA0F166AC33}" destId="{8BC18164-01FB-4F47-B05B-8C387ECDF9DE}" srcOrd="0" destOrd="0" presId="urn:microsoft.com/office/officeart/2005/8/layout/orgChart1"/>
    <dgm:cxn modelId="{26370BEF-3EB1-44A4-9CD7-B87D2BE0A42A}" type="presParOf" srcId="{8BC18164-01FB-4F47-B05B-8C387ECDF9DE}" destId="{42D60925-5B4D-4179-B315-A994D334371B}" srcOrd="0" destOrd="0" presId="urn:microsoft.com/office/officeart/2005/8/layout/orgChart1"/>
    <dgm:cxn modelId="{BE1A6034-EC62-46B9-814D-BD77A18D15D4}" type="presParOf" srcId="{8BC18164-01FB-4F47-B05B-8C387ECDF9DE}" destId="{3B5B171E-E356-483E-915B-A20A7A889EA7}" srcOrd="1" destOrd="0" presId="urn:microsoft.com/office/officeart/2005/8/layout/orgChart1"/>
    <dgm:cxn modelId="{ED166441-7D9C-4A76-A856-89A9D13CA434}" type="presParOf" srcId="{DFC4FED2-DF89-4C46-9F56-CEA0F166AC33}" destId="{A4F0CC2C-9D79-40D7-AC50-49A03F41DD0E}" srcOrd="1" destOrd="0" presId="urn:microsoft.com/office/officeart/2005/8/layout/orgChart1"/>
    <dgm:cxn modelId="{1996CFA2-A7AB-487C-A03F-8C279E3FDE67}" type="presParOf" srcId="{DFC4FED2-DF89-4C46-9F56-CEA0F166AC33}" destId="{6B7F6F8F-690C-4D89-989F-F5E8E960BCF3}" srcOrd="2" destOrd="0" presId="urn:microsoft.com/office/officeart/2005/8/layout/orgChart1"/>
    <dgm:cxn modelId="{605E0228-0B57-4FF0-893D-F02B7652A9CC}" type="presParOf" srcId="{8C34F64A-CF84-4CC0-9177-B984B176017C}" destId="{31C576B3-7C9C-4DF1-840A-8EC9A0187289}" srcOrd="2" destOrd="0" presId="urn:microsoft.com/office/officeart/2005/8/layout/orgChart1"/>
    <dgm:cxn modelId="{CC4BDD19-0ECA-468D-961A-7C05D8E50579}" type="presParOf" srcId="{682AF791-BEAE-40F1-990B-8097875B6CBD}" destId="{8F8E7BBB-F4D3-451E-892D-1799E401843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D096B6-6DB7-4FCC-9B78-0626E8D743B3}" type="doc">
      <dgm:prSet loTypeId="urn:microsoft.com/office/officeart/2005/8/layout/orgChart1" loCatId="hierarchy" qsTypeId="urn:microsoft.com/office/officeart/2005/8/quickstyle/3d4" qsCatId="3D" csTypeId="urn:microsoft.com/office/officeart/2005/8/colors/accent1_2" csCatId="accent1" phldr="1"/>
      <dgm:spPr/>
      <dgm:t>
        <a:bodyPr/>
        <a:lstStyle/>
        <a:p>
          <a:endParaRPr lang="en-IN"/>
        </a:p>
      </dgm:t>
    </dgm:pt>
    <dgm:pt modelId="{17FBAB1F-7DDE-476B-9648-12FEF54F3191}">
      <dgm:prSet phldrT="[Text]" custT="1"/>
      <dgm:spPr/>
      <dgm:t>
        <a:bodyPr/>
        <a:lstStyle/>
        <a:p>
          <a:r>
            <a:rPr lang="en-US" sz="1800" b="1" u="sng" dirty="0">
              <a:solidFill>
                <a:schemeClr val="tx2">
                  <a:lumMod val="50000"/>
                </a:schemeClr>
              </a:solidFill>
            </a:rPr>
            <a:t>ESSENTIAL INGREDIENTS OF A SALE DEED</a:t>
          </a:r>
          <a:endParaRPr lang="en-IN" sz="1800" b="1" u="sng" dirty="0">
            <a:solidFill>
              <a:schemeClr val="tx2">
                <a:lumMod val="50000"/>
              </a:schemeClr>
            </a:solidFill>
          </a:endParaRPr>
        </a:p>
      </dgm:t>
    </dgm:pt>
    <dgm:pt modelId="{C01ECF44-9A79-4657-9A75-BA75A5313E4C}" type="parTrans" cxnId="{5B521043-59AB-4237-B9B9-0BC984FCF34E}">
      <dgm:prSet/>
      <dgm:spPr/>
      <dgm:t>
        <a:bodyPr/>
        <a:lstStyle/>
        <a:p>
          <a:endParaRPr lang="en-IN"/>
        </a:p>
      </dgm:t>
    </dgm:pt>
    <dgm:pt modelId="{AA390E89-7862-4E3D-BD2A-38BBE936A0F9}" type="sibTrans" cxnId="{5B521043-59AB-4237-B9B9-0BC984FCF34E}">
      <dgm:prSet/>
      <dgm:spPr/>
      <dgm:t>
        <a:bodyPr/>
        <a:lstStyle/>
        <a:p>
          <a:endParaRPr lang="en-IN"/>
        </a:p>
      </dgm:t>
    </dgm:pt>
    <dgm:pt modelId="{AEDDAA52-6EDE-48BC-B5C5-7436BE0F1148}">
      <dgm:prSet phldrT="[Text]" custT="1"/>
      <dgm:spPr/>
      <dgm:t>
        <a:bodyPr/>
        <a:lstStyle/>
        <a:p>
          <a:r>
            <a:rPr lang="en-US" sz="1800">
              <a:solidFill>
                <a:schemeClr val="tx2">
                  <a:lumMod val="50000"/>
                </a:schemeClr>
              </a:solidFill>
            </a:rPr>
            <a:t>Place</a:t>
          </a:r>
          <a:endParaRPr lang="en-IN" sz="1800" dirty="0">
            <a:solidFill>
              <a:schemeClr val="tx2">
                <a:lumMod val="50000"/>
              </a:schemeClr>
            </a:solidFill>
          </a:endParaRPr>
        </a:p>
      </dgm:t>
    </dgm:pt>
    <dgm:pt modelId="{81DCF6DF-080F-4BDD-8114-4223F1DCFC87}" type="parTrans" cxnId="{A5EACA68-A6C8-4EBC-96F2-A256B8612D6F}">
      <dgm:prSet/>
      <dgm:spPr/>
      <dgm:t>
        <a:bodyPr/>
        <a:lstStyle/>
        <a:p>
          <a:endParaRPr lang="en-IN" sz="1800">
            <a:solidFill>
              <a:schemeClr val="tx2">
                <a:lumMod val="50000"/>
              </a:schemeClr>
            </a:solidFill>
          </a:endParaRPr>
        </a:p>
      </dgm:t>
    </dgm:pt>
    <dgm:pt modelId="{E3652E17-F0A8-478F-8912-C9881411A04F}" type="sibTrans" cxnId="{A5EACA68-A6C8-4EBC-96F2-A256B8612D6F}">
      <dgm:prSet/>
      <dgm:spPr/>
      <dgm:t>
        <a:bodyPr/>
        <a:lstStyle/>
        <a:p>
          <a:endParaRPr lang="en-IN"/>
        </a:p>
      </dgm:t>
    </dgm:pt>
    <dgm:pt modelId="{75178BF7-5A16-44AE-B15D-2FBEF15D1DCB}">
      <dgm:prSet phldrT="[Text]" custT="1"/>
      <dgm:spPr/>
      <dgm:t>
        <a:bodyPr/>
        <a:lstStyle/>
        <a:p>
          <a:r>
            <a:rPr lang="en-US" sz="1800" dirty="0">
              <a:solidFill>
                <a:schemeClr val="tx2">
                  <a:lumMod val="50000"/>
                </a:schemeClr>
              </a:solidFill>
            </a:rPr>
            <a:t>Recitals</a:t>
          </a:r>
          <a:endParaRPr lang="en-IN" sz="1800" dirty="0">
            <a:solidFill>
              <a:schemeClr val="tx2">
                <a:lumMod val="50000"/>
              </a:schemeClr>
            </a:solidFill>
          </a:endParaRPr>
        </a:p>
      </dgm:t>
    </dgm:pt>
    <dgm:pt modelId="{60B30871-F262-4F34-AEA9-D5DF5BE2BFA7}" type="parTrans" cxnId="{A14CB8D0-C1EB-47FF-8FFB-3F26C59417B2}">
      <dgm:prSet/>
      <dgm:spPr/>
      <dgm:t>
        <a:bodyPr/>
        <a:lstStyle/>
        <a:p>
          <a:endParaRPr lang="en-IN" sz="1800">
            <a:solidFill>
              <a:schemeClr val="tx2">
                <a:lumMod val="50000"/>
              </a:schemeClr>
            </a:solidFill>
          </a:endParaRPr>
        </a:p>
      </dgm:t>
    </dgm:pt>
    <dgm:pt modelId="{D175ED17-67C7-4C4E-839B-17ED437B2C27}" type="sibTrans" cxnId="{A14CB8D0-C1EB-47FF-8FFB-3F26C59417B2}">
      <dgm:prSet/>
      <dgm:spPr/>
      <dgm:t>
        <a:bodyPr/>
        <a:lstStyle/>
        <a:p>
          <a:endParaRPr lang="en-IN"/>
        </a:p>
      </dgm:t>
    </dgm:pt>
    <dgm:pt modelId="{B07A2DE4-2783-4116-927E-B85B6064CEB8}">
      <dgm:prSet phldrT="[Text]" custT="1"/>
      <dgm:spPr/>
      <dgm:t>
        <a:bodyPr/>
        <a:lstStyle/>
        <a:p>
          <a:r>
            <a:rPr lang="en-US" sz="1800">
              <a:solidFill>
                <a:schemeClr val="tx2">
                  <a:lumMod val="50000"/>
                </a:schemeClr>
              </a:solidFill>
            </a:rPr>
            <a:t>Date</a:t>
          </a:r>
          <a:endParaRPr lang="en-IN" sz="1800" dirty="0">
            <a:solidFill>
              <a:schemeClr val="tx2">
                <a:lumMod val="50000"/>
              </a:schemeClr>
            </a:solidFill>
          </a:endParaRPr>
        </a:p>
      </dgm:t>
    </dgm:pt>
    <dgm:pt modelId="{55B19558-FA30-4A4C-A33D-A4F9A59116E3}" type="parTrans" cxnId="{356D7242-58C9-43D7-B87D-A1EC8886450A}">
      <dgm:prSet/>
      <dgm:spPr/>
      <dgm:t>
        <a:bodyPr/>
        <a:lstStyle/>
        <a:p>
          <a:endParaRPr lang="en-IN" sz="1800">
            <a:solidFill>
              <a:schemeClr val="tx2">
                <a:lumMod val="50000"/>
              </a:schemeClr>
            </a:solidFill>
          </a:endParaRPr>
        </a:p>
      </dgm:t>
    </dgm:pt>
    <dgm:pt modelId="{E81494FE-AEDC-4959-B9CF-1AA12095F272}" type="sibTrans" cxnId="{356D7242-58C9-43D7-B87D-A1EC8886450A}">
      <dgm:prSet/>
      <dgm:spPr/>
      <dgm:t>
        <a:bodyPr/>
        <a:lstStyle/>
        <a:p>
          <a:endParaRPr lang="en-IN"/>
        </a:p>
      </dgm:t>
    </dgm:pt>
    <dgm:pt modelId="{1BACC08F-52D3-4F33-A440-4DE36A0E200E}">
      <dgm:prSet phldrT="[Text]" custT="1"/>
      <dgm:spPr/>
      <dgm:t>
        <a:bodyPr/>
        <a:lstStyle/>
        <a:p>
          <a:r>
            <a:rPr lang="en-US" sz="1800">
              <a:solidFill>
                <a:schemeClr val="tx2">
                  <a:lumMod val="50000"/>
                </a:schemeClr>
              </a:solidFill>
            </a:rPr>
            <a:t>Parties</a:t>
          </a:r>
          <a:endParaRPr lang="en-IN" sz="1800" dirty="0">
            <a:solidFill>
              <a:schemeClr val="tx2">
                <a:lumMod val="50000"/>
              </a:schemeClr>
            </a:solidFill>
          </a:endParaRPr>
        </a:p>
      </dgm:t>
    </dgm:pt>
    <dgm:pt modelId="{76AF627E-3259-4761-B661-DC22E90E781A}" type="parTrans" cxnId="{DD232DF5-3F2E-46D9-B2C6-6E7AF5AF65E2}">
      <dgm:prSet/>
      <dgm:spPr/>
      <dgm:t>
        <a:bodyPr/>
        <a:lstStyle/>
        <a:p>
          <a:endParaRPr lang="en-IN" sz="1800">
            <a:solidFill>
              <a:schemeClr val="tx2">
                <a:lumMod val="50000"/>
              </a:schemeClr>
            </a:solidFill>
          </a:endParaRPr>
        </a:p>
      </dgm:t>
    </dgm:pt>
    <dgm:pt modelId="{388EAE5A-81C2-4D14-91C2-82FA4ED8C337}" type="sibTrans" cxnId="{DD232DF5-3F2E-46D9-B2C6-6E7AF5AF65E2}">
      <dgm:prSet/>
      <dgm:spPr/>
      <dgm:t>
        <a:bodyPr/>
        <a:lstStyle/>
        <a:p>
          <a:endParaRPr lang="en-IN"/>
        </a:p>
      </dgm:t>
    </dgm:pt>
    <dgm:pt modelId="{738E8193-69E5-46B0-B647-ECB6681C306B}">
      <dgm:prSet phldrT="[Text]" custT="1"/>
      <dgm:spPr/>
      <dgm:t>
        <a:bodyPr/>
        <a:lstStyle/>
        <a:p>
          <a:r>
            <a:rPr lang="en-US" sz="1800" dirty="0">
              <a:solidFill>
                <a:schemeClr val="tx2">
                  <a:lumMod val="50000"/>
                </a:schemeClr>
              </a:solidFill>
            </a:rPr>
            <a:t>Purchaser</a:t>
          </a:r>
          <a:endParaRPr lang="en-IN" sz="1800" dirty="0">
            <a:solidFill>
              <a:schemeClr val="tx2">
                <a:lumMod val="50000"/>
              </a:schemeClr>
            </a:solidFill>
          </a:endParaRPr>
        </a:p>
      </dgm:t>
    </dgm:pt>
    <dgm:pt modelId="{229A2CBF-04B7-482C-A41F-5A7C679C299A}" type="parTrans" cxnId="{CEACBAED-972A-4E97-8357-BED712EEAA0E}">
      <dgm:prSet/>
      <dgm:spPr/>
      <dgm:t>
        <a:bodyPr/>
        <a:lstStyle/>
        <a:p>
          <a:endParaRPr lang="en-IN" sz="1800">
            <a:solidFill>
              <a:schemeClr val="tx2">
                <a:lumMod val="50000"/>
              </a:schemeClr>
            </a:solidFill>
          </a:endParaRPr>
        </a:p>
      </dgm:t>
    </dgm:pt>
    <dgm:pt modelId="{B1A163F7-FCD2-41C6-A307-450670B67F92}" type="sibTrans" cxnId="{CEACBAED-972A-4E97-8357-BED712EEAA0E}">
      <dgm:prSet/>
      <dgm:spPr/>
      <dgm:t>
        <a:bodyPr/>
        <a:lstStyle/>
        <a:p>
          <a:endParaRPr lang="en-IN"/>
        </a:p>
      </dgm:t>
    </dgm:pt>
    <dgm:pt modelId="{1BFD82EC-4A05-403F-AE67-65E2C7616AAB}">
      <dgm:prSet phldrT="[Text]" custT="1"/>
      <dgm:spPr/>
      <dgm:t>
        <a:bodyPr/>
        <a:lstStyle/>
        <a:p>
          <a:r>
            <a:rPr lang="en-US" sz="1800" dirty="0">
              <a:solidFill>
                <a:schemeClr val="tx2">
                  <a:lumMod val="50000"/>
                </a:schemeClr>
              </a:solidFill>
            </a:rPr>
            <a:t>Vendor</a:t>
          </a:r>
          <a:endParaRPr lang="en-IN" sz="1800" dirty="0">
            <a:solidFill>
              <a:schemeClr val="tx2">
                <a:lumMod val="50000"/>
              </a:schemeClr>
            </a:solidFill>
          </a:endParaRPr>
        </a:p>
      </dgm:t>
    </dgm:pt>
    <dgm:pt modelId="{0A5802D3-A767-461B-AB1B-BEB3DF4C2DF0}" type="sibTrans" cxnId="{C5EC2242-CDC5-4C84-BED1-46C53C2D7D83}">
      <dgm:prSet/>
      <dgm:spPr/>
      <dgm:t>
        <a:bodyPr/>
        <a:lstStyle/>
        <a:p>
          <a:endParaRPr lang="en-IN"/>
        </a:p>
      </dgm:t>
    </dgm:pt>
    <dgm:pt modelId="{CACD7E1D-9860-4176-8EB9-EB6917112B04}" type="parTrans" cxnId="{C5EC2242-CDC5-4C84-BED1-46C53C2D7D83}">
      <dgm:prSet/>
      <dgm:spPr/>
      <dgm:t>
        <a:bodyPr/>
        <a:lstStyle/>
        <a:p>
          <a:endParaRPr lang="en-IN" sz="1800">
            <a:solidFill>
              <a:schemeClr val="tx2">
                <a:lumMod val="50000"/>
              </a:schemeClr>
            </a:solidFill>
          </a:endParaRPr>
        </a:p>
      </dgm:t>
    </dgm:pt>
    <dgm:pt modelId="{7C56D9BB-78EB-4C25-8CC4-C99C3235A1F4}">
      <dgm:prSet phldrT="[Text]" custT="1"/>
      <dgm:spPr/>
      <dgm:t>
        <a:bodyPr/>
        <a:lstStyle/>
        <a:p>
          <a:r>
            <a:rPr lang="en-US" sz="1800">
              <a:solidFill>
                <a:schemeClr val="tx2">
                  <a:lumMod val="50000"/>
                </a:schemeClr>
              </a:solidFill>
            </a:rPr>
            <a:t>Earnest Money</a:t>
          </a:r>
          <a:endParaRPr lang="en-IN" sz="1800" dirty="0">
            <a:solidFill>
              <a:schemeClr val="tx2">
                <a:lumMod val="50000"/>
              </a:schemeClr>
            </a:solidFill>
          </a:endParaRPr>
        </a:p>
      </dgm:t>
    </dgm:pt>
    <dgm:pt modelId="{F975B213-2E75-4DB4-A31F-F2A9B51B7CB3}" type="parTrans" cxnId="{33E15143-E719-4E94-9310-BA406BD5547F}">
      <dgm:prSet/>
      <dgm:spPr/>
      <dgm:t>
        <a:bodyPr/>
        <a:lstStyle/>
        <a:p>
          <a:endParaRPr lang="en-IN" sz="1800">
            <a:solidFill>
              <a:schemeClr val="tx2">
                <a:lumMod val="50000"/>
              </a:schemeClr>
            </a:solidFill>
          </a:endParaRPr>
        </a:p>
      </dgm:t>
    </dgm:pt>
    <dgm:pt modelId="{82554D28-7A3C-44E7-BFB2-561FE84DAADA}" type="sibTrans" cxnId="{33E15143-E719-4E94-9310-BA406BD5547F}">
      <dgm:prSet/>
      <dgm:spPr/>
      <dgm:t>
        <a:bodyPr/>
        <a:lstStyle/>
        <a:p>
          <a:endParaRPr lang="en-IN"/>
        </a:p>
      </dgm:t>
    </dgm:pt>
    <dgm:pt modelId="{82639E19-C6AC-455B-9A3C-8AEA5B013A8D}">
      <dgm:prSet phldrT="[Text]" custT="1"/>
      <dgm:spPr/>
      <dgm:t>
        <a:bodyPr/>
        <a:lstStyle/>
        <a:p>
          <a:r>
            <a:rPr lang="en-US" sz="1800">
              <a:solidFill>
                <a:schemeClr val="tx2">
                  <a:lumMod val="50000"/>
                </a:schemeClr>
              </a:solidFill>
            </a:rPr>
            <a:t>Of Seisin</a:t>
          </a:r>
          <a:endParaRPr lang="en-IN" sz="1800" dirty="0">
            <a:solidFill>
              <a:schemeClr val="tx2">
                <a:lumMod val="50000"/>
              </a:schemeClr>
            </a:solidFill>
          </a:endParaRPr>
        </a:p>
      </dgm:t>
    </dgm:pt>
    <dgm:pt modelId="{5A668714-66C7-461F-847A-0034F59CD70C}" type="parTrans" cxnId="{3C21BF5B-416D-466C-819C-CC69956B17B5}">
      <dgm:prSet/>
      <dgm:spPr/>
      <dgm:t>
        <a:bodyPr/>
        <a:lstStyle/>
        <a:p>
          <a:endParaRPr lang="en-IN" sz="1800">
            <a:solidFill>
              <a:schemeClr val="tx2">
                <a:lumMod val="50000"/>
              </a:schemeClr>
            </a:solidFill>
          </a:endParaRPr>
        </a:p>
      </dgm:t>
    </dgm:pt>
    <dgm:pt modelId="{6F6C7785-8E90-41A7-8D2A-DAF7B8D657AD}" type="sibTrans" cxnId="{3C21BF5B-416D-466C-819C-CC69956B17B5}">
      <dgm:prSet/>
      <dgm:spPr/>
      <dgm:t>
        <a:bodyPr/>
        <a:lstStyle/>
        <a:p>
          <a:endParaRPr lang="en-IN"/>
        </a:p>
      </dgm:t>
    </dgm:pt>
    <dgm:pt modelId="{1594BB41-A963-4372-B59B-0F98EE85B8C2}">
      <dgm:prSet phldrT="[Text]" custT="1"/>
      <dgm:spPr/>
      <dgm:t>
        <a:bodyPr/>
        <a:lstStyle/>
        <a:p>
          <a:r>
            <a:rPr lang="en-US" sz="1800" dirty="0">
              <a:solidFill>
                <a:schemeClr val="tx2">
                  <a:lumMod val="50000"/>
                </a:schemeClr>
              </a:solidFill>
            </a:rPr>
            <a:t>Agreement to Sell</a:t>
          </a:r>
          <a:endParaRPr lang="en-IN" sz="1800" dirty="0">
            <a:solidFill>
              <a:schemeClr val="tx2">
                <a:lumMod val="50000"/>
              </a:schemeClr>
            </a:solidFill>
          </a:endParaRPr>
        </a:p>
      </dgm:t>
    </dgm:pt>
    <dgm:pt modelId="{4884DD01-2B0D-4F1F-AD61-EAE4DF995EFE}" type="parTrans" cxnId="{16A55142-8778-4BED-A7E4-68360E512F6C}">
      <dgm:prSet/>
      <dgm:spPr/>
      <dgm:t>
        <a:bodyPr/>
        <a:lstStyle/>
        <a:p>
          <a:endParaRPr lang="en-IN" sz="1800">
            <a:solidFill>
              <a:schemeClr val="tx2">
                <a:lumMod val="50000"/>
              </a:schemeClr>
            </a:solidFill>
          </a:endParaRPr>
        </a:p>
      </dgm:t>
    </dgm:pt>
    <dgm:pt modelId="{A871AE82-6DE6-4EAC-9BA0-C99972BB423A}" type="sibTrans" cxnId="{16A55142-8778-4BED-A7E4-68360E512F6C}">
      <dgm:prSet/>
      <dgm:spPr/>
      <dgm:t>
        <a:bodyPr/>
        <a:lstStyle/>
        <a:p>
          <a:endParaRPr lang="en-IN"/>
        </a:p>
      </dgm:t>
    </dgm:pt>
    <dgm:pt modelId="{84BBFC24-61B4-4FA5-BEF3-8EC6E3AAECDF}">
      <dgm:prSet phldrT="[Text]" custT="1"/>
      <dgm:spPr/>
      <dgm:t>
        <a:bodyPr/>
        <a:lstStyle/>
        <a:p>
          <a:pPr>
            <a:lnSpc>
              <a:spcPct val="90000"/>
            </a:lnSpc>
          </a:pPr>
          <a:endParaRPr lang="en-US" sz="1800" dirty="0">
            <a:solidFill>
              <a:schemeClr val="tx2">
                <a:lumMod val="50000"/>
              </a:schemeClr>
            </a:solidFill>
          </a:endParaRPr>
        </a:p>
        <a:p>
          <a:pPr>
            <a:lnSpc>
              <a:spcPct val="90000"/>
            </a:lnSpc>
          </a:pPr>
          <a:endParaRPr lang="en-US" sz="1800" dirty="0">
            <a:solidFill>
              <a:schemeClr val="tx2">
                <a:lumMod val="50000"/>
              </a:schemeClr>
            </a:solidFill>
          </a:endParaRPr>
        </a:p>
        <a:p>
          <a:pPr>
            <a:lnSpc>
              <a:spcPct val="100000"/>
            </a:lnSpc>
          </a:pPr>
          <a:r>
            <a:rPr lang="en-US" sz="1800" dirty="0">
              <a:solidFill>
                <a:schemeClr val="tx2">
                  <a:lumMod val="50000"/>
                </a:schemeClr>
              </a:solidFill>
            </a:rPr>
            <a:t>Confirming Party</a:t>
          </a:r>
        </a:p>
        <a:p>
          <a:pPr>
            <a:lnSpc>
              <a:spcPct val="100000"/>
            </a:lnSpc>
          </a:pPr>
          <a:r>
            <a:rPr lang="en-US" sz="1800" dirty="0">
              <a:solidFill>
                <a:schemeClr val="tx2">
                  <a:lumMod val="50000"/>
                </a:schemeClr>
              </a:solidFill>
            </a:rPr>
            <a:t>(only in some transactions, there may be a Confirming Party)</a:t>
          </a:r>
        </a:p>
        <a:p>
          <a:pPr>
            <a:lnSpc>
              <a:spcPct val="90000"/>
            </a:lnSpc>
          </a:pPr>
          <a:endParaRPr lang="en-US" sz="1800" dirty="0">
            <a:solidFill>
              <a:schemeClr val="tx2">
                <a:lumMod val="50000"/>
              </a:schemeClr>
            </a:solidFill>
          </a:endParaRPr>
        </a:p>
        <a:p>
          <a:pPr>
            <a:lnSpc>
              <a:spcPct val="90000"/>
            </a:lnSpc>
          </a:pPr>
          <a:endParaRPr lang="en-IN" sz="1800" dirty="0">
            <a:solidFill>
              <a:schemeClr val="tx2">
                <a:lumMod val="50000"/>
              </a:schemeClr>
            </a:solidFill>
          </a:endParaRPr>
        </a:p>
      </dgm:t>
    </dgm:pt>
    <dgm:pt modelId="{45C8AAC2-6366-40DC-80A2-B97ECDE87BAD}" type="parTrans" cxnId="{724AB93B-7DE5-4B76-9911-4DC55F6B777F}">
      <dgm:prSet/>
      <dgm:spPr/>
      <dgm:t>
        <a:bodyPr/>
        <a:lstStyle/>
        <a:p>
          <a:endParaRPr lang="en-IN" sz="1800"/>
        </a:p>
      </dgm:t>
    </dgm:pt>
    <dgm:pt modelId="{1BDE97C4-9D3D-4C9E-895A-B410A4F92624}" type="sibTrans" cxnId="{724AB93B-7DE5-4B76-9911-4DC55F6B777F}">
      <dgm:prSet/>
      <dgm:spPr/>
      <dgm:t>
        <a:bodyPr/>
        <a:lstStyle/>
        <a:p>
          <a:endParaRPr lang="en-IN"/>
        </a:p>
      </dgm:t>
    </dgm:pt>
    <dgm:pt modelId="{F7740BFE-76E1-4F33-B092-0D616449072F}" type="pres">
      <dgm:prSet presAssocID="{30D096B6-6DB7-4FCC-9B78-0626E8D743B3}" presName="hierChild1" presStyleCnt="0">
        <dgm:presLayoutVars>
          <dgm:orgChart val="1"/>
          <dgm:chPref val="1"/>
          <dgm:dir/>
          <dgm:animOne val="branch"/>
          <dgm:animLvl val="lvl"/>
          <dgm:resizeHandles/>
        </dgm:presLayoutVars>
      </dgm:prSet>
      <dgm:spPr/>
    </dgm:pt>
    <dgm:pt modelId="{636CC467-537C-4E43-AB82-5C808D40A7F8}" type="pres">
      <dgm:prSet presAssocID="{17FBAB1F-7DDE-476B-9648-12FEF54F3191}" presName="hierRoot1" presStyleCnt="0">
        <dgm:presLayoutVars>
          <dgm:hierBranch val="init"/>
        </dgm:presLayoutVars>
      </dgm:prSet>
      <dgm:spPr/>
    </dgm:pt>
    <dgm:pt modelId="{C78E4613-3AC3-435A-91B3-606CC6692428}" type="pres">
      <dgm:prSet presAssocID="{17FBAB1F-7DDE-476B-9648-12FEF54F3191}" presName="rootComposite1" presStyleCnt="0"/>
      <dgm:spPr/>
    </dgm:pt>
    <dgm:pt modelId="{018E3E5E-D8A0-4DC3-A635-CB9452CC0316}" type="pres">
      <dgm:prSet presAssocID="{17FBAB1F-7DDE-476B-9648-12FEF54F3191}" presName="rootText1" presStyleLbl="node0" presStyleIdx="0" presStyleCnt="1" custScaleX="393507" custScaleY="47383" custLinFactNeighborX="-2333" custLinFactNeighborY="-66738">
        <dgm:presLayoutVars>
          <dgm:chPref val="3"/>
        </dgm:presLayoutVars>
      </dgm:prSet>
      <dgm:spPr/>
    </dgm:pt>
    <dgm:pt modelId="{7571C26E-8788-49CE-9DFB-D23971878179}" type="pres">
      <dgm:prSet presAssocID="{17FBAB1F-7DDE-476B-9648-12FEF54F3191}" presName="rootConnector1" presStyleLbl="node1" presStyleIdx="0" presStyleCnt="0"/>
      <dgm:spPr/>
    </dgm:pt>
    <dgm:pt modelId="{9A237931-35CF-463B-8F0B-177E3F84AE36}" type="pres">
      <dgm:prSet presAssocID="{17FBAB1F-7DDE-476B-9648-12FEF54F3191}" presName="hierChild2" presStyleCnt="0"/>
      <dgm:spPr/>
    </dgm:pt>
    <dgm:pt modelId="{DC45CB0E-4862-4263-B427-53B2100C8812}" type="pres">
      <dgm:prSet presAssocID="{81DCF6DF-080F-4BDD-8114-4223F1DCFC87}" presName="Name37" presStyleLbl="parChTrans1D2" presStyleIdx="0" presStyleCnt="4"/>
      <dgm:spPr/>
    </dgm:pt>
    <dgm:pt modelId="{19BAB64F-0E6F-4E86-B40B-E69AD5C05596}" type="pres">
      <dgm:prSet presAssocID="{AEDDAA52-6EDE-48BC-B5C5-7436BE0F1148}" presName="hierRoot2" presStyleCnt="0">
        <dgm:presLayoutVars>
          <dgm:hierBranch val="init"/>
        </dgm:presLayoutVars>
      </dgm:prSet>
      <dgm:spPr/>
    </dgm:pt>
    <dgm:pt modelId="{703CA7C9-581D-4753-A6E4-F187B31EF9F0}" type="pres">
      <dgm:prSet presAssocID="{AEDDAA52-6EDE-48BC-B5C5-7436BE0F1148}" presName="rootComposite" presStyleCnt="0"/>
      <dgm:spPr/>
    </dgm:pt>
    <dgm:pt modelId="{9D087434-28A5-4792-A7AB-C1D7396A2A88}" type="pres">
      <dgm:prSet presAssocID="{AEDDAA52-6EDE-48BC-B5C5-7436BE0F1148}" presName="rootText" presStyleLbl="node2" presStyleIdx="0" presStyleCnt="4" custScaleY="71513" custLinFactNeighborX="-8397" custLinFactNeighborY="-66052">
        <dgm:presLayoutVars>
          <dgm:chPref val="3"/>
        </dgm:presLayoutVars>
      </dgm:prSet>
      <dgm:spPr/>
    </dgm:pt>
    <dgm:pt modelId="{F3DACFCA-9E3B-40F4-83D4-84C3433F7F2A}" type="pres">
      <dgm:prSet presAssocID="{AEDDAA52-6EDE-48BC-B5C5-7436BE0F1148}" presName="rootConnector" presStyleLbl="node2" presStyleIdx="0" presStyleCnt="4"/>
      <dgm:spPr/>
    </dgm:pt>
    <dgm:pt modelId="{335DA5A6-6F42-4E44-A9E2-DF0FFCFA0760}" type="pres">
      <dgm:prSet presAssocID="{AEDDAA52-6EDE-48BC-B5C5-7436BE0F1148}" presName="hierChild4" presStyleCnt="0"/>
      <dgm:spPr/>
    </dgm:pt>
    <dgm:pt modelId="{0A06759B-BFD0-4183-A91A-8CEC8CA2E109}" type="pres">
      <dgm:prSet presAssocID="{AEDDAA52-6EDE-48BC-B5C5-7436BE0F1148}" presName="hierChild5" presStyleCnt="0"/>
      <dgm:spPr/>
    </dgm:pt>
    <dgm:pt modelId="{52AFC8EF-2601-49C2-BA65-C0B3B2F063B6}" type="pres">
      <dgm:prSet presAssocID="{55B19558-FA30-4A4C-A33D-A4F9A59116E3}" presName="Name37" presStyleLbl="parChTrans1D2" presStyleIdx="1" presStyleCnt="4"/>
      <dgm:spPr/>
    </dgm:pt>
    <dgm:pt modelId="{E0D7348D-9894-477E-998C-2937EAE42445}" type="pres">
      <dgm:prSet presAssocID="{B07A2DE4-2783-4116-927E-B85B6064CEB8}" presName="hierRoot2" presStyleCnt="0">
        <dgm:presLayoutVars>
          <dgm:hierBranch val="init"/>
        </dgm:presLayoutVars>
      </dgm:prSet>
      <dgm:spPr/>
    </dgm:pt>
    <dgm:pt modelId="{1ECD6D5D-1A43-458A-8E19-EBE3DA67B131}" type="pres">
      <dgm:prSet presAssocID="{B07A2DE4-2783-4116-927E-B85B6064CEB8}" presName="rootComposite" presStyleCnt="0"/>
      <dgm:spPr/>
    </dgm:pt>
    <dgm:pt modelId="{911F65FC-B930-481F-BE44-0F55371A7417}" type="pres">
      <dgm:prSet presAssocID="{B07A2DE4-2783-4116-927E-B85B6064CEB8}" presName="rootText" presStyleLbl="node2" presStyleIdx="1" presStyleCnt="4" custScaleY="68893" custLinFactNeighborX="-1120" custLinFactNeighborY="-66051">
        <dgm:presLayoutVars>
          <dgm:chPref val="3"/>
        </dgm:presLayoutVars>
      </dgm:prSet>
      <dgm:spPr/>
    </dgm:pt>
    <dgm:pt modelId="{1F1FA7CB-1701-4D59-8F5F-9F715B6833A2}" type="pres">
      <dgm:prSet presAssocID="{B07A2DE4-2783-4116-927E-B85B6064CEB8}" presName="rootConnector" presStyleLbl="node2" presStyleIdx="1" presStyleCnt="4"/>
      <dgm:spPr/>
    </dgm:pt>
    <dgm:pt modelId="{5AB62A08-DBB1-4E0A-86DD-738CC23421D2}" type="pres">
      <dgm:prSet presAssocID="{B07A2DE4-2783-4116-927E-B85B6064CEB8}" presName="hierChild4" presStyleCnt="0"/>
      <dgm:spPr/>
    </dgm:pt>
    <dgm:pt modelId="{E6AAD781-ED82-47AA-88B6-B81A892D294D}" type="pres">
      <dgm:prSet presAssocID="{B07A2DE4-2783-4116-927E-B85B6064CEB8}" presName="hierChild5" presStyleCnt="0"/>
      <dgm:spPr/>
    </dgm:pt>
    <dgm:pt modelId="{38E7802D-AE8F-47B8-A775-21E3E6855C65}" type="pres">
      <dgm:prSet presAssocID="{76AF627E-3259-4761-B661-DC22E90E781A}" presName="Name37" presStyleLbl="parChTrans1D2" presStyleIdx="2" presStyleCnt="4"/>
      <dgm:spPr/>
    </dgm:pt>
    <dgm:pt modelId="{48FC33A6-BA08-4A48-928D-6CFED1CB000D}" type="pres">
      <dgm:prSet presAssocID="{1BACC08F-52D3-4F33-A440-4DE36A0E200E}" presName="hierRoot2" presStyleCnt="0">
        <dgm:presLayoutVars>
          <dgm:hierBranch val="init"/>
        </dgm:presLayoutVars>
      </dgm:prSet>
      <dgm:spPr/>
    </dgm:pt>
    <dgm:pt modelId="{8A124E70-0256-4387-BC99-7D6D5D1C0353}" type="pres">
      <dgm:prSet presAssocID="{1BACC08F-52D3-4F33-A440-4DE36A0E200E}" presName="rootComposite" presStyleCnt="0"/>
      <dgm:spPr/>
    </dgm:pt>
    <dgm:pt modelId="{519B46A1-A918-4D65-ABF2-42843A575D4A}" type="pres">
      <dgm:prSet presAssocID="{1BACC08F-52D3-4F33-A440-4DE36A0E200E}" presName="rootText" presStyleLbl="node2" presStyleIdx="2" presStyleCnt="4" custScaleY="70928" custLinFactNeighborX="-1679" custLinFactNeighborY="-66051">
        <dgm:presLayoutVars>
          <dgm:chPref val="3"/>
        </dgm:presLayoutVars>
      </dgm:prSet>
      <dgm:spPr/>
    </dgm:pt>
    <dgm:pt modelId="{39611E46-4F3F-42D0-9B14-5A4A1724A158}" type="pres">
      <dgm:prSet presAssocID="{1BACC08F-52D3-4F33-A440-4DE36A0E200E}" presName="rootConnector" presStyleLbl="node2" presStyleIdx="2" presStyleCnt="4"/>
      <dgm:spPr/>
    </dgm:pt>
    <dgm:pt modelId="{4F0A918A-17DD-4F4E-9923-C8AA45E42201}" type="pres">
      <dgm:prSet presAssocID="{1BACC08F-52D3-4F33-A440-4DE36A0E200E}" presName="hierChild4" presStyleCnt="0"/>
      <dgm:spPr/>
    </dgm:pt>
    <dgm:pt modelId="{16959A73-46F7-46D2-8784-1629BE76B364}" type="pres">
      <dgm:prSet presAssocID="{CACD7E1D-9860-4176-8EB9-EB6917112B04}" presName="Name37" presStyleLbl="parChTrans1D3" presStyleIdx="0" presStyleCnt="6"/>
      <dgm:spPr/>
    </dgm:pt>
    <dgm:pt modelId="{80528789-623B-4C51-9974-5B4EAD164641}" type="pres">
      <dgm:prSet presAssocID="{1BFD82EC-4A05-403F-AE67-65E2C7616AAB}" presName="hierRoot2" presStyleCnt="0">
        <dgm:presLayoutVars>
          <dgm:hierBranch val="init"/>
        </dgm:presLayoutVars>
      </dgm:prSet>
      <dgm:spPr/>
    </dgm:pt>
    <dgm:pt modelId="{5E46E18B-449A-4F9D-B723-8D5AA408DABE}" type="pres">
      <dgm:prSet presAssocID="{1BFD82EC-4A05-403F-AE67-65E2C7616AAB}" presName="rootComposite" presStyleCnt="0"/>
      <dgm:spPr/>
    </dgm:pt>
    <dgm:pt modelId="{40D8E19A-9C11-480A-AFF8-03C7F430C4F7}" type="pres">
      <dgm:prSet presAssocID="{1BFD82EC-4A05-403F-AE67-65E2C7616AAB}" presName="rootText" presStyleLbl="node3" presStyleIdx="0" presStyleCnt="6" custScaleX="83458" custScaleY="45008" custLinFactNeighborX="-10531" custLinFactNeighborY="-65136">
        <dgm:presLayoutVars>
          <dgm:chPref val="3"/>
        </dgm:presLayoutVars>
      </dgm:prSet>
      <dgm:spPr/>
    </dgm:pt>
    <dgm:pt modelId="{4777403F-8A46-41F9-8B9E-4530B15DD4B0}" type="pres">
      <dgm:prSet presAssocID="{1BFD82EC-4A05-403F-AE67-65E2C7616AAB}" presName="rootConnector" presStyleLbl="node3" presStyleIdx="0" presStyleCnt="6"/>
      <dgm:spPr/>
    </dgm:pt>
    <dgm:pt modelId="{9E441BB2-6A94-45FC-A005-EAF2A6325946}" type="pres">
      <dgm:prSet presAssocID="{1BFD82EC-4A05-403F-AE67-65E2C7616AAB}" presName="hierChild4" presStyleCnt="0"/>
      <dgm:spPr/>
    </dgm:pt>
    <dgm:pt modelId="{111FF736-2731-41D6-8A8A-CA8755001E0E}" type="pres">
      <dgm:prSet presAssocID="{1BFD82EC-4A05-403F-AE67-65E2C7616AAB}" presName="hierChild5" presStyleCnt="0"/>
      <dgm:spPr/>
    </dgm:pt>
    <dgm:pt modelId="{DB8EFB00-7CCB-476F-917A-941351006F64}" type="pres">
      <dgm:prSet presAssocID="{229A2CBF-04B7-482C-A41F-5A7C679C299A}" presName="Name37" presStyleLbl="parChTrans1D3" presStyleIdx="1" presStyleCnt="6"/>
      <dgm:spPr/>
    </dgm:pt>
    <dgm:pt modelId="{77F7A72E-5616-48EE-8F12-FEF0E1E8A461}" type="pres">
      <dgm:prSet presAssocID="{738E8193-69E5-46B0-B647-ECB6681C306B}" presName="hierRoot2" presStyleCnt="0">
        <dgm:presLayoutVars>
          <dgm:hierBranch val="init"/>
        </dgm:presLayoutVars>
      </dgm:prSet>
      <dgm:spPr/>
    </dgm:pt>
    <dgm:pt modelId="{5260E8A8-87D5-4A54-8281-2B8A0DE29217}" type="pres">
      <dgm:prSet presAssocID="{738E8193-69E5-46B0-B647-ECB6681C306B}" presName="rootComposite" presStyleCnt="0"/>
      <dgm:spPr/>
    </dgm:pt>
    <dgm:pt modelId="{8760B0F6-314F-4713-97DA-04708D16A1C3}" type="pres">
      <dgm:prSet presAssocID="{738E8193-69E5-46B0-B647-ECB6681C306B}" presName="rootText" presStyleLbl="node3" presStyleIdx="1" presStyleCnt="6" custScaleX="85343" custScaleY="44381" custLinFactNeighborX="-10429" custLinFactNeighborY="-71445">
        <dgm:presLayoutVars>
          <dgm:chPref val="3"/>
        </dgm:presLayoutVars>
      </dgm:prSet>
      <dgm:spPr/>
    </dgm:pt>
    <dgm:pt modelId="{65915705-FC11-49D1-8935-470277DF2FC2}" type="pres">
      <dgm:prSet presAssocID="{738E8193-69E5-46B0-B647-ECB6681C306B}" presName="rootConnector" presStyleLbl="node3" presStyleIdx="1" presStyleCnt="6"/>
      <dgm:spPr/>
    </dgm:pt>
    <dgm:pt modelId="{3D1A99AB-187D-4CFF-A025-AA873F5EF8CE}" type="pres">
      <dgm:prSet presAssocID="{738E8193-69E5-46B0-B647-ECB6681C306B}" presName="hierChild4" presStyleCnt="0"/>
      <dgm:spPr/>
    </dgm:pt>
    <dgm:pt modelId="{E25B2C33-9852-4EE4-BE73-69BA2E610AE8}" type="pres">
      <dgm:prSet presAssocID="{738E8193-69E5-46B0-B647-ECB6681C306B}" presName="hierChild5" presStyleCnt="0"/>
      <dgm:spPr/>
    </dgm:pt>
    <dgm:pt modelId="{758641A5-CBB5-41A5-845B-31889D1C12A4}" type="pres">
      <dgm:prSet presAssocID="{45C8AAC2-6366-40DC-80A2-B97ECDE87BAD}" presName="Name37" presStyleLbl="parChTrans1D3" presStyleIdx="2" presStyleCnt="6"/>
      <dgm:spPr/>
    </dgm:pt>
    <dgm:pt modelId="{4D7F7293-315E-4583-BC94-372AFB99CDE4}" type="pres">
      <dgm:prSet presAssocID="{84BBFC24-61B4-4FA5-BEF3-8EC6E3AAECDF}" presName="hierRoot2" presStyleCnt="0">
        <dgm:presLayoutVars>
          <dgm:hierBranch val="init"/>
        </dgm:presLayoutVars>
      </dgm:prSet>
      <dgm:spPr/>
    </dgm:pt>
    <dgm:pt modelId="{AA9243CE-DA39-4240-8F6B-55F8922E37FB}" type="pres">
      <dgm:prSet presAssocID="{84BBFC24-61B4-4FA5-BEF3-8EC6E3AAECDF}" presName="rootComposite" presStyleCnt="0"/>
      <dgm:spPr/>
    </dgm:pt>
    <dgm:pt modelId="{C56AE717-A075-44FD-B4B0-FA5F12E0A51B}" type="pres">
      <dgm:prSet presAssocID="{84BBFC24-61B4-4FA5-BEF3-8EC6E3AAECDF}" presName="rootText" presStyleLbl="node3" presStyleIdx="2" presStyleCnt="6" custScaleX="85272" custScaleY="123237" custLinFactNeighborX="-9590" custLinFactNeighborY="-87770">
        <dgm:presLayoutVars>
          <dgm:chPref val="3"/>
        </dgm:presLayoutVars>
      </dgm:prSet>
      <dgm:spPr/>
    </dgm:pt>
    <dgm:pt modelId="{314A6AE4-6EF7-40AA-8041-4C032D5778CB}" type="pres">
      <dgm:prSet presAssocID="{84BBFC24-61B4-4FA5-BEF3-8EC6E3AAECDF}" presName="rootConnector" presStyleLbl="node3" presStyleIdx="2" presStyleCnt="6"/>
      <dgm:spPr/>
    </dgm:pt>
    <dgm:pt modelId="{210BD08E-F6DB-4530-81B4-47EEC2B8D08F}" type="pres">
      <dgm:prSet presAssocID="{84BBFC24-61B4-4FA5-BEF3-8EC6E3AAECDF}" presName="hierChild4" presStyleCnt="0"/>
      <dgm:spPr/>
    </dgm:pt>
    <dgm:pt modelId="{25D1103C-6FA9-4446-89CE-20C915000127}" type="pres">
      <dgm:prSet presAssocID="{84BBFC24-61B4-4FA5-BEF3-8EC6E3AAECDF}" presName="hierChild5" presStyleCnt="0"/>
      <dgm:spPr/>
    </dgm:pt>
    <dgm:pt modelId="{2E9391B8-662D-4C85-B4EC-68BEFF13DA7E}" type="pres">
      <dgm:prSet presAssocID="{1BACC08F-52D3-4F33-A440-4DE36A0E200E}" presName="hierChild5" presStyleCnt="0"/>
      <dgm:spPr/>
    </dgm:pt>
    <dgm:pt modelId="{7D4C989C-B9E2-4800-ACD7-EFD9BDD5E897}" type="pres">
      <dgm:prSet presAssocID="{60B30871-F262-4F34-AEA9-D5DF5BE2BFA7}" presName="Name37" presStyleLbl="parChTrans1D2" presStyleIdx="3" presStyleCnt="4"/>
      <dgm:spPr/>
    </dgm:pt>
    <dgm:pt modelId="{0DAF5945-2744-46A6-A3BB-8E14AEB4CE1A}" type="pres">
      <dgm:prSet presAssocID="{75178BF7-5A16-44AE-B15D-2FBEF15D1DCB}" presName="hierRoot2" presStyleCnt="0">
        <dgm:presLayoutVars>
          <dgm:hierBranch val="init"/>
        </dgm:presLayoutVars>
      </dgm:prSet>
      <dgm:spPr/>
    </dgm:pt>
    <dgm:pt modelId="{DBC657E6-C3CD-47C8-9EFA-7F4094A944DD}" type="pres">
      <dgm:prSet presAssocID="{75178BF7-5A16-44AE-B15D-2FBEF15D1DCB}" presName="rootComposite" presStyleCnt="0"/>
      <dgm:spPr/>
    </dgm:pt>
    <dgm:pt modelId="{B0E8F987-4BDF-40AB-A427-B8E3619E4353}" type="pres">
      <dgm:prSet presAssocID="{75178BF7-5A16-44AE-B15D-2FBEF15D1DCB}" presName="rootText" presStyleLbl="node2" presStyleIdx="3" presStyleCnt="4" custScaleY="70204" custLinFactNeighborX="-8397" custLinFactNeighborY="-66052">
        <dgm:presLayoutVars>
          <dgm:chPref val="3"/>
        </dgm:presLayoutVars>
      </dgm:prSet>
      <dgm:spPr/>
    </dgm:pt>
    <dgm:pt modelId="{15DAD317-FC71-4376-85C0-7B98CCD843C5}" type="pres">
      <dgm:prSet presAssocID="{75178BF7-5A16-44AE-B15D-2FBEF15D1DCB}" presName="rootConnector" presStyleLbl="node2" presStyleIdx="3" presStyleCnt="4"/>
      <dgm:spPr/>
    </dgm:pt>
    <dgm:pt modelId="{D8BA8DEB-7283-48E8-BE9F-AC4994B6F54C}" type="pres">
      <dgm:prSet presAssocID="{75178BF7-5A16-44AE-B15D-2FBEF15D1DCB}" presName="hierChild4" presStyleCnt="0"/>
      <dgm:spPr/>
    </dgm:pt>
    <dgm:pt modelId="{7959E385-6453-4060-8418-E58414AD5078}" type="pres">
      <dgm:prSet presAssocID="{5A668714-66C7-461F-847A-0034F59CD70C}" presName="Name37" presStyleLbl="parChTrans1D3" presStyleIdx="3" presStyleCnt="6"/>
      <dgm:spPr/>
    </dgm:pt>
    <dgm:pt modelId="{0DC236FC-ABA6-4749-8813-BE5F5FA82A50}" type="pres">
      <dgm:prSet presAssocID="{82639E19-C6AC-455B-9A3C-8AEA5B013A8D}" presName="hierRoot2" presStyleCnt="0">
        <dgm:presLayoutVars>
          <dgm:hierBranch val="init"/>
        </dgm:presLayoutVars>
      </dgm:prSet>
      <dgm:spPr/>
    </dgm:pt>
    <dgm:pt modelId="{5F56EE2F-3681-4A57-9EA4-AB702BF69B26}" type="pres">
      <dgm:prSet presAssocID="{82639E19-C6AC-455B-9A3C-8AEA5B013A8D}" presName="rootComposite" presStyleCnt="0"/>
      <dgm:spPr/>
    </dgm:pt>
    <dgm:pt modelId="{AD9D1CDF-8721-4477-B7B8-668D0100BD60}" type="pres">
      <dgm:prSet presAssocID="{82639E19-C6AC-455B-9A3C-8AEA5B013A8D}" presName="rootText" presStyleLbl="node3" presStyleIdx="3" presStyleCnt="6" custScaleX="83286" custScaleY="46703" custLinFactNeighborX="-16787" custLinFactNeighborY="-66130">
        <dgm:presLayoutVars>
          <dgm:chPref val="3"/>
        </dgm:presLayoutVars>
      </dgm:prSet>
      <dgm:spPr/>
    </dgm:pt>
    <dgm:pt modelId="{7D2B9052-BC9B-4542-8A2B-27B87B2C9030}" type="pres">
      <dgm:prSet presAssocID="{82639E19-C6AC-455B-9A3C-8AEA5B013A8D}" presName="rootConnector" presStyleLbl="node3" presStyleIdx="3" presStyleCnt="6"/>
      <dgm:spPr/>
    </dgm:pt>
    <dgm:pt modelId="{CBD37C46-8D40-4263-9B08-C13EDEE8C9FA}" type="pres">
      <dgm:prSet presAssocID="{82639E19-C6AC-455B-9A3C-8AEA5B013A8D}" presName="hierChild4" presStyleCnt="0"/>
      <dgm:spPr/>
    </dgm:pt>
    <dgm:pt modelId="{064F91C3-E459-4850-9FFE-56423CC5D480}" type="pres">
      <dgm:prSet presAssocID="{82639E19-C6AC-455B-9A3C-8AEA5B013A8D}" presName="hierChild5" presStyleCnt="0"/>
      <dgm:spPr/>
    </dgm:pt>
    <dgm:pt modelId="{6E55F15D-D186-47DD-9016-C56EE0A343CD}" type="pres">
      <dgm:prSet presAssocID="{4884DD01-2B0D-4F1F-AD61-EAE4DF995EFE}" presName="Name37" presStyleLbl="parChTrans1D3" presStyleIdx="4" presStyleCnt="6"/>
      <dgm:spPr/>
    </dgm:pt>
    <dgm:pt modelId="{D049797E-4C43-4112-8DA3-55CABB1BDC96}" type="pres">
      <dgm:prSet presAssocID="{1594BB41-A963-4372-B59B-0F98EE85B8C2}" presName="hierRoot2" presStyleCnt="0">
        <dgm:presLayoutVars>
          <dgm:hierBranch val="init"/>
        </dgm:presLayoutVars>
      </dgm:prSet>
      <dgm:spPr/>
    </dgm:pt>
    <dgm:pt modelId="{51F6B2AF-9311-49E4-9608-4D1351BE9B7E}" type="pres">
      <dgm:prSet presAssocID="{1594BB41-A963-4372-B59B-0F98EE85B8C2}" presName="rootComposite" presStyleCnt="0"/>
      <dgm:spPr/>
    </dgm:pt>
    <dgm:pt modelId="{2CF5EC51-7886-4609-8B1F-E9E304C97EEE}" type="pres">
      <dgm:prSet presAssocID="{1594BB41-A963-4372-B59B-0F98EE85B8C2}" presName="rootText" presStyleLbl="node3" presStyleIdx="4" presStyleCnt="6" custScaleX="84363" custScaleY="45746" custLinFactNeighborX="-16278" custLinFactNeighborY="-75287">
        <dgm:presLayoutVars>
          <dgm:chPref val="3"/>
        </dgm:presLayoutVars>
      </dgm:prSet>
      <dgm:spPr/>
    </dgm:pt>
    <dgm:pt modelId="{8C1C02B4-3F07-472F-89B8-71C029C5B314}" type="pres">
      <dgm:prSet presAssocID="{1594BB41-A963-4372-B59B-0F98EE85B8C2}" presName="rootConnector" presStyleLbl="node3" presStyleIdx="4" presStyleCnt="6"/>
      <dgm:spPr/>
    </dgm:pt>
    <dgm:pt modelId="{32A3DFB8-DD0E-4096-AAAF-120E40A7561B}" type="pres">
      <dgm:prSet presAssocID="{1594BB41-A963-4372-B59B-0F98EE85B8C2}" presName="hierChild4" presStyleCnt="0"/>
      <dgm:spPr/>
    </dgm:pt>
    <dgm:pt modelId="{2C632957-203D-40B5-8D4B-7F4B609F0C9F}" type="pres">
      <dgm:prSet presAssocID="{1594BB41-A963-4372-B59B-0F98EE85B8C2}" presName="hierChild5" presStyleCnt="0"/>
      <dgm:spPr/>
    </dgm:pt>
    <dgm:pt modelId="{36F83D1B-3BC4-44A3-9C7C-B080E4EADF35}" type="pres">
      <dgm:prSet presAssocID="{F975B213-2E75-4DB4-A31F-F2A9B51B7CB3}" presName="Name37" presStyleLbl="parChTrans1D3" presStyleIdx="5" presStyleCnt="6"/>
      <dgm:spPr/>
    </dgm:pt>
    <dgm:pt modelId="{30971561-BB85-4531-B2D3-7EB1EB2326AC}" type="pres">
      <dgm:prSet presAssocID="{7C56D9BB-78EB-4C25-8CC4-C99C3235A1F4}" presName="hierRoot2" presStyleCnt="0">
        <dgm:presLayoutVars>
          <dgm:hierBranch val="init"/>
        </dgm:presLayoutVars>
      </dgm:prSet>
      <dgm:spPr/>
    </dgm:pt>
    <dgm:pt modelId="{3E020AC3-14C1-496C-845B-46C8D87D891D}" type="pres">
      <dgm:prSet presAssocID="{7C56D9BB-78EB-4C25-8CC4-C99C3235A1F4}" presName="rootComposite" presStyleCnt="0"/>
      <dgm:spPr/>
    </dgm:pt>
    <dgm:pt modelId="{C9499A5C-3AAB-434F-B966-9AD8A4796877}" type="pres">
      <dgm:prSet presAssocID="{7C56D9BB-78EB-4C25-8CC4-C99C3235A1F4}" presName="rootText" presStyleLbl="node3" presStyleIdx="5" presStyleCnt="6" custScaleX="85620" custScaleY="46755" custLinFactNeighborX="-16106" custLinFactNeighborY="-87495">
        <dgm:presLayoutVars>
          <dgm:chPref val="3"/>
        </dgm:presLayoutVars>
      </dgm:prSet>
      <dgm:spPr/>
    </dgm:pt>
    <dgm:pt modelId="{A36A0320-6D92-4480-AEAF-1D7918C6283A}" type="pres">
      <dgm:prSet presAssocID="{7C56D9BB-78EB-4C25-8CC4-C99C3235A1F4}" presName="rootConnector" presStyleLbl="node3" presStyleIdx="5" presStyleCnt="6"/>
      <dgm:spPr/>
    </dgm:pt>
    <dgm:pt modelId="{F4A5AE12-AAE1-430B-8E60-1AC29073E039}" type="pres">
      <dgm:prSet presAssocID="{7C56D9BB-78EB-4C25-8CC4-C99C3235A1F4}" presName="hierChild4" presStyleCnt="0"/>
      <dgm:spPr/>
    </dgm:pt>
    <dgm:pt modelId="{5B68F5E5-913C-474F-A998-620922797748}" type="pres">
      <dgm:prSet presAssocID="{7C56D9BB-78EB-4C25-8CC4-C99C3235A1F4}" presName="hierChild5" presStyleCnt="0"/>
      <dgm:spPr/>
    </dgm:pt>
    <dgm:pt modelId="{40FA185C-3E9F-427D-8F67-3950DF094079}" type="pres">
      <dgm:prSet presAssocID="{75178BF7-5A16-44AE-B15D-2FBEF15D1DCB}" presName="hierChild5" presStyleCnt="0"/>
      <dgm:spPr/>
    </dgm:pt>
    <dgm:pt modelId="{E71857BA-3351-49EB-BF4A-034658A70336}" type="pres">
      <dgm:prSet presAssocID="{17FBAB1F-7DDE-476B-9648-12FEF54F3191}" presName="hierChild3" presStyleCnt="0"/>
      <dgm:spPr/>
    </dgm:pt>
  </dgm:ptLst>
  <dgm:cxnLst>
    <dgm:cxn modelId="{57FA7809-B06F-4A23-9A9C-8B24165BA149}" type="presOf" srcId="{81DCF6DF-080F-4BDD-8114-4223F1DCFC87}" destId="{DC45CB0E-4862-4263-B427-53B2100C8812}" srcOrd="0" destOrd="0" presId="urn:microsoft.com/office/officeart/2005/8/layout/orgChart1"/>
    <dgm:cxn modelId="{5ACF6F1F-E17D-4F84-8FA3-779FD0592068}" type="presOf" srcId="{B07A2DE4-2783-4116-927E-B85B6064CEB8}" destId="{1F1FA7CB-1701-4D59-8F5F-9F715B6833A2}" srcOrd="1" destOrd="0" presId="urn:microsoft.com/office/officeart/2005/8/layout/orgChart1"/>
    <dgm:cxn modelId="{7CF0F123-E8D5-4A34-A74C-F8F309A613C4}" type="presOf" srcId="{B07A2DE4-2783-4116-927E-B85B6064CEB8}" destId="{911F65FC-B930-481F-BE44-0F55371A7417}" srcOrd="0" destOrd="0" presId="urn:microsoft.com/office/officeart/2005/8/layout/orgChart1"/>
    <dgm:cxn modelId="{56812D25-F390-4A85-B1B6-A673A2CC427F}" type="presOf" srcId="{17FBAB1F-7DDE-476B-9648-12FEF54F3191}" destId="{7571C26E-8788-49CE-9DFB-D23971878179}" srcOrd="1" destOrd="0" presId="urn:microsoft.com/office/officeart/2005/8/layout/orgChart1"/>
    <dgm:cxn modelId="{21669525-0065-4EA0-87B6-B974781487C9}" type="presOf" srcId="{76AF627E-3259-4761-B661-DC22E90E781A}" destId="{38E7802D-AE8F-47B8-A775-21E3E6855C65}" srcOrd="0" destOrd="0" presId="urn:microsoft.com/office/officeart/2005/8/layout/orgChart1"/>
    <dgm:cxn modelId="{DEBE912B-4EBB-43AD-8734-3C368FF10E29}" type="presOf" srcId="{84BBFC24-61B4-4FA5-BEF3-8EC6E3AAECDF}" destId="{C56AE717-A075-44FD-B4B0-FA5F12E0A51B}" srcOrd="0" destOrd="0" presId="urn:microsoft.com/office/officeart/2005/8/layout/orgChart1"/>
    <dgm:cxn modelId="{724AB93B-7DE5-4B76-9911-4DC55F6B777F}" srcId="{1BACC08F-52D3-4F33-A440-4DE36A0E200E}" destId="{84BBFC24-61B4-4FA5-BEF3-8EC6E3AAECDF}" srcOrd="2" destOrd="0" parTransId="{45C8AAC2-6366-40DC-80A2-B97ECDE87BAD}" sibTransId="{1BDE97C4-9D3D-4C9E-895A-B410A4F92624}"/>
    <dgm:cxn modelId="{3C21BF5B-416D-466C-819C-CC69956B17B5}" srcId="{75178BF7-5A16-44AE-B15D-2FBEF15D1DCB}" destId="{82639E19-C6AC-455B-9A3C-8AEA5B013A8D}" srcOrd="0" destOrd="0" parTransId="{5A668714-66C7-461F-847A-0034F59CD70C}" sibTransId="{6F6C7785-8E90-41A7-8D2A-DAF7B8D657AD}"/>
    <dgm:cxn modelId="{7F52C65B-43C3-4AEA-981C-8C0EB9A99044}" type="presOf" srcId="{75178BF7-5A16-44AE-B15D-2FBEF15D1DCB}" destId="{B0E8F987-4BDF-40AB-A427-B8E3619E4353}" srcOrd="0" destOrd="0" presId="urn:microsoft.com/office/officeart/2005/8/layout/orgChart1"/>
    <dgm:cxn modelId="{24F4755E-1DF9-4C13-877B-DBA7FE5C4925}" type="presOf" srcId="{1BFD82EC-4A05-403F-AE67-65E2C7616AAB}" destId="{4777403F-8A46-41F9-8B9E-4530B15DD4B0}" srcOrd="1" destOrd="0" presId="urn:microsoft.com/office/officeart/2005/8/layout/orgChart1"/>
    <dgm:cxn modelId="{C5EC2242-CDC5-4C84-BED1-46C53C2D7D83}" srcId="{1BACC08F-52D3-4F33-A440-4DE36A0E200E}" destId="{1BFD82EC-4A05-403F-AE67-65E2C7616AAB}" srcOrd="0" destOrd="0" parTransId="{CACD7E1D-9860-4176-8EB9-EB6917112B04}" sibTransId="{0A5802D3-A767-461B-AB1B-BEB3DF4C2DF0}"/>
    <dgm:cxn modelId="{2A684462-D578-4E62-8844-FD0FEDE86A5B}" type="presOf" srcId="{75178BF7-5A16-44AE-B15D-2FBEF15D1DCB}" destId="{15DAD317-FC71-4376-85C0-7B98CCD843C5}" srcOrd="1" destOrd="0" presId="urn:microsoft.com/office/officeart/2005/8/layout/orgChart1"/>
    <dgm:cxn modelId="{16A55142-8778-4BED-A7E4-68360E512F6C}" srcId="{75178BF7-5A16-44AE-B15D-2FBEF15D1DCB}" destId="{1594BB41-A963-4372-B59B-0F98EE85B8C2}" srcOrd="1" destOrd="0" parTransId="{4884DD01-2B0D-4F1F-AD61-EAE4DF995EFE}" sibTransId="{A871AE82-6DE6-4EAC-9BA0-C99972BB423A}"/>
    <dgm:cxn modelId="{356D7242-58C9-43D7-B87D-A1EC8886450A}" srcId="{17FBAB1F-7DDE-476B-9648-12FEF54F3191}" destId="{B07A2DE4-2783-4116-927E-B85B6064CEB8}" srcOrd="1" destOrd="0" parTransId="{55B19558-FA30-4A4C-A33D-A4F9A59116E3}" sibTransId="{E81494FE-AEDC-4959-B9CF-1AA12095F272}"/>
    <dgm:cxn modelId="{5B521043-59AB-4237-B9B9-0BC984FCF34E}" srcId="{30D096B6-6DB7-4FCC-9B78-0626E8D743B3}" destId="{17FBAB1F-7DDE-476B-9648-12FEF54F3191}" srcOrd="0" destOrd="0" parTransId="{C01ECF44-9A79-4657-9A75-BA75A5313E4C}" sibTransId="{AA390E89-7862-4E3D-BD2A-38BBE936A0F9}"/>
    <dgm:cxn modelId="{33E15143-E719-4E94-9310-BA406BD5547F}" srcId="{75178BF7-5A16-44AE-B15D-2FBEF15D1DCB}" destId="{7C56D9BB-78EB-4C25-8CC4-C99C3235A1F4}" srcOrd="2" destOrd="0" parTransId="{F975B213-2E75-4DB4-A31F-F2A9B51B7CB3}" sibTransId="{82554D28-7A3C-44E7-BFB2-561FE84DAADA}"/>
    <dgm:cxn modelId="{26FB5064-DD4F-4C35-8EA5-BC7EF7A381BA}" type="presOf" srcId="{1594BB41-A963-4372-B59B-0F98EE85B8C2}" destId="{2CF5EC51-7886-4609-8B1F-E9E304C97EEE}" srcOrd="0" destOrd="0" presId="urn:microsoft.com/office/officeart/2005/8/layout/orgChart1"/>
    <dgm:cxn modelId="{47FDD765-00FF-462F-A937-FBD45616BB09}" type="presOf" srcId="{229A2CBF-04B7-482C-A41F-5A7C679C299A}" destId="{DB8EFB00-7CCB-476F-917A-941351006F64}" srcOrd="0" destOrd="0" presId="urn:microsoft.com/office/officeart/2005/8/layout/orgChart1"/>
    <dgm:cxn modelId="{A5EACA68-A6C8-4EBC-96F2-A256B8612D6F}" srcId="{17FBAB1F-7DDE-476B-9648-12FEF54F3191}" destId="{AEDDAA52-6EDE-48BC-B5C5-7436BE0F1148}" srcOrd="0" destOrd="0" parTransId="{81DCF6DF-080F-4BDD-8114-4223F1DCFC87}" sibTransId="{E3652E17-F0A8-478F-8912-C9881411A04F}"/>
    <dgm:cxn modelId="{1C965E4C-01DD-4315-8022-0023AFB68A66}" type="presOf" srcId="{F975B213-2E75-4DB4-A31F-F2A9B51B7CB3}" destId="{36F83D1B-3BC4-44A3-9C7C-B080E4EADF35}" srcOrd="0" destOrd="0" presId="urn:microsoft.com/office/officeart/2005/8/layout/orgChart1"/>
    <dgm:cxn modelId="{122F3B70-5630-416B-AF6E-5C25CB4D38C7}" type="presOf" srcId="{1BACC08F-52D3-4F33-A440-4DE36A0E200E}" destId="{39611E46-4F3F-42D0-9B14-5A4A1724A158}" srcOrd="1" destOrd="0" presId="urn:microsoft.com/office/officeart/2005/8/layout/orgChart1"/>
    <dgm:cxn modelId="{661E6551-2859-4912-AB17-F90BF70A0B75}" type="presOf" srcId="{738E8193-69E5-46B0-B647-ECB6681C306B}" destId="{65915705-FC11-49D1-8935-470277DF2FC2}" srcOrd="1" destOrd="0" presId="urn:microsoft.com/office/officeart/2005/8/layout/orgChart1"/>
    <dgm:cxn modelId="{A7E58555-AE05-4FB9-A236-F2616FCEF994}" type="presOf" srcId="{60B30871-F262-4F34-AEA9-D5DF5BE2BFA7}" destId="{7D4C989C-B9E2-4800-ACD7-EFD9BDD5E897}" srcOrd="0" destOrd="0" presId="urn:microsoft.com/office/officeart/2005/8/layout/orgChart1"/>
    <dgm:cxn modelId="{44188858-EA31-4E51-987F-B064F578EDCF}" type="presOf" srcId="{738E8193-69E5-46B0-B647-ECB6681C306B}" destId="{8760B0F6-314F-4713-97DA-04708D16A1C3}" srcOrd="0" destOrd="0" presId="urn:microsoft.com/office/officeart/2005/8/layout/orgChart1"/>
    <dgm:cxn modelId="{29F7A679-AE4B-4519-850C-DF5E628FAD65}" type="presOf" srcId="{55B19558-FA30-4A4C-A33D-A4F9A59116E3}" destId="{52AFC8EF-2601-49C2-BA65-C0B3B2F063B6}" srcOrd="0" destOrd="0" presId="urn:microsoft.com/office/officeart/2005/8/layout/orgChart1"/>
    <dgm:cxn modelId="{3947E38D-AC14-477D-8B96-6EF3C09CD8A2}" type="presOf" srcId="{1BACC08F-52D3-4F33-A440-4DE36A0E200E}" destId="{519B46A1-A918-4D65-ABF2-42843A575D4A}" srcOrd="0" destOrd="0" presId="urn:microsoft.com/office/officeart/2005/8/layout/orgChart1"/>
    <dgm:cxn modelId="{C4B7C396-20C8-43C4-B41B-D7BCDD2BD854}" type="presOf" srcId="{4884DD01-2B0D-4F1F-AD61-EAE4DF995EFE}" destId="{6E55F15D-D186-47DD-9016-C56EE0A343CD}" srcOrd="0" destOrd="0" presId="urn:microsoft.com/office/officeart/2005/8/layout/orgChart1"/>
    <dgm:cxn modelId="{BBC7EB9F-CAF9-48B4-96F8-100CA7485F8B}" type="presOf" srcId="{1594BB41-A963-4372-B59B-0F98EE85B8C2}" destId="{8C1C02B4-3F07-472F-89B8-71C029C5B314}" srcOrd="1" destOrd="0" presId="urn:microsoft.com/office/officeart/2005/8/layout/orgChart1"/>
    <dgm:cxn modelId="{D75126A0-8BC1-4389-A455-92939884ABA7}" type="presOf" srcId="{AEDDAA52-6EDE-48BC-B5C5-7436BE0F1148}" destId="{9D087434-28A5-4792-A7AB-C1D7396A2A88}" srcOrd="0" destOrd="0" presId="urn:microsoft.com/office/officeart/2005/8/layout/orgChart1"/>
    <dgm:cxn modelId="{138B92A4-7FC0-42F5-9C52-559711C91AEF}" type="presOf" srcId="{5A668714-66C7-461F-847A-0034F59CD70C}" destId="{7959E385-6453-4060-8418-E58414AD5078}" srcOrd="0" destOrd="0" presId="urn:microsoft.com/office/officeart/2005/8/layout/orgChart1"/>
    <dgm:cxn modelId="{92C146A8-8F79-4C3A-A84C-F26FC871610D}" type="presOf" srcId="{82639E19-C6AC-455B-9A3C-8AEA5B013A8D}" destId="{7D2B9052-BC9B-4542-8A2B-27B87B2C9030}" srcOrd="1" destOrd="0" presId="urn:microsoft.com/office/officeart/2005/8/layout/orgChart1"/>
    <dgm:cxn modelId="{E15E32AD-67E9-4BAD-82EF-280B91CB8C39}" type="presOf" srcId="{CACD7E1D-9860-4176-8EB9-EB6917112B04}" destId="{16959A73-46F7-46D2-8784-1629BE76B364}" srcOrd="0" destOrd="0" presId="urn:microsoft.com/office/officeart/2005/8/layout/orgChart1"/>
    <dgm:cxn modelId="{77E946AE-F889-45C5-A419-9462DC615D51}" type="presOf" srcId="{1BFD82EC-4A05-403F-AE67-65E2C7616AAB}" destId="{40D8E19A-9C11-480A-AFF8-03C7F430C4F7}" srcOrd="0" destOrd="0" presId="urn:microsoft.com/office/officeart/2005/8/layout/orgChart1"/>
    <dgm:cxn modelId="{68E99CAE-FB72-4382-94B2-40C6B3D5765D}" type="presOf" srcId="{30D096B6-6DB7-4FCC-9B78-0626E8D743B3}" destId="{F7740BFE-76E1-4F33-B092-0D616449072F}" srcOrd="0" destOrd="0" presId="urn:microsoft.com/office/officeart/2005/8/layout/orgChart1"/>
    <dgm:cxn modelId="{D2C72BC0-31A2-47F8-A056-00FEEC673454}" type="presOf" srcId="{7C56D9BB-78EB-4C25-8CC4-C99C3235A1F4}" destId="{A36A0320-6D92-4480-AEAF-1D7918C6283A}" srcOrd="1" destOrd="0" presId="urn:microsoft.com/office/officeart/2005/8/layout/orgChart1"/>
    <dgm:cxn modelId="{87EC8AC1-37E3-4966-94B5-07619C07DF9F}" type="presOf" srcId="{45C8AAC2-6366-40DC-80A2-B97ECDE87BAD}" destId="{758641A5-CBB5-41A5-845B-31889D1C12A4}" srcOrd="0" destOrd="0" presId="urn:microsoft.com/office/officeart/2005/8/layout/orgChart1"/>
    <dgm:cxn modelId="{4B84D5C9-EC3D-4F29-8C1F-D650453CD85B}" type="presOf" srcId="{82639E19-C6AC-455B-9A3C-8AEA5B013A8D}" destId="{AD9D1CDF-8721-4477-B7B8-668D0100BD60}" srcOrd="0" destOrd="0" presId="urn:microsoft.com/office/officeart/2005/8/layout/orgChart1"/>
    <dgm:cxn modelId="{A14CB8D0-C1EB-47FF-8FFB-3F26C59417B2}" srcId="{17FBAB1F-7DDE-476B-9648-12FEF54F3191}" destId="{75178BF7-5A16-44AE-B15D-2FBEF15D1DCB}" srcOrd="3" destOrd="0" parTransId="{60B30871-F262-4F34-AEA9-D5DF5BE2BFA7}" sibTransId="{D175ED17-67C7-4C4E-839B-17ED437B2C27}"/>
    <dgm:cxn modelId="{3163DFDF-D977-4F7B-AD6A-B038DB73175C}" type="presOf" srcId="{84BBFC24-61B4-4FA5-BEF3-8EC6E3AAECDF}" destId="{314A6AE4-6EF7-40AA-8041-4C032D5778CB}" srcOrd="1" destOrd="0" presId="urn:microsoft.com/office/officeart/2005/8/layout/orgChart1"/>
    <dgm:cxn modelId="{28A436E6-CB30-454D-8AD0-F1A4A1E56434}" type="presOf" srcId="{17FBAB1F-7DDE-476B-9648-12FEF54F3191}" destId="{018E3E5E-D8A0-4DC3-A635-CB9452CC0316}" srcOrd="0" destOrd="0" presId="urn:microsoft.com/office/officeart/2005/8/layout/orgChart1"/>
    <dgm:cxn modelId="{CEACBAED-972A-4E97-8357-BED712EEAA0E}" srcId="{1BACC08F-52D3-4F33-A440-4DE36A0E200E}" destId="{738E8193-69E5-46B0-B647-ECB6681C306B}" srcOrd="1" destOrd="0" parTransId="{229A2CBF-04B7-482C-A41F-5A7C679C299A}" sibTransId="{B1A163F7-FCD2-41C6-A307-450670B67F92}"/>
    <dgm:cxn modelId="{9CFB50F4-6FE7-4C9C-99C1-DAF03566213B}" type="presOf" srcId="{AEDDAA52-6EDE-48BC-B5C5-7436BE0F1148}" destId="{F3DACFCA-9E3B-40F4-83D4-84C3433F7F2A}" srcOrd="1" destOrd="0" presId="urn:microsoft.com/office/officeart/2005/8/layout/orgChart1"/>
    <dgm:cxn modelId="{DD232DF5-3F2E-46D9-B2C6-6E7AF5AF65E2}" srcId="{17FBAB1F-7DDE-476B-9648-12FEF54F3191}" destId="{1BACC08F-52D3-4F33-A440-4DE36A0E200E}" srcOrd="2" destOrd="0" parTransId="{76AF627E-3259-4761-B661-DC22E90E781A}" sibTransId="{388EAE5A-81C2-4D14-91C2-82FA4ED8C337}"/>
    <dgm:cxn modelId="{30DE5EFB-6EA9-45D2-8B18-BE38597F5485}" type="presOf" srcId="{7C56D9BB-78EB-4C25-8CC4-C99C3235A1F4}" destId="{C9499A5C-3AAB-434F-B966-9AD8A4796877}" srcOrd="0" destOrd="0" presId="urn:microsoft.com/office/officeart/2005/8/layout/orgChart1"/>
    <dgm:cxn modelId="{97463732-5EB6-4285-8632-B549461F3FD0}" type="presParOf" srcId="{F7740BFE-76E1-4F33-B092-0D616449072F}" destId="{636CC467-537C-4E43-AB82-5C808D40A7F8}" srcOrd="0" destOrd="0" presId="urn:microsoft.com/office/officeart/2005/8/layout/orgChart1"/>
    <dgm:cxn modelId="{98F04EFF-389D-4672-80EA-F9822F7CA73E}" type="presParOf" srcId="{636CC467-537C-4E43-AB82-5C808D40A7F8}" destId="{C78E4613-3AC3-435A-91B3-606CC6692428}" srcOrd="0" destOrd="0" presId="urn:microsoft.com/office/officeart/2005/8/layout/orgChart1"/>
    <dgm:cxn modelId="{5F149DA3-5980-49D8-A219-FFE53BD36E01}" type="presParOf" srcId="{C78E4613-3AC3-435A-91B3-606CC6692428}" destId="{018E3E5E-D8A0-4DC3-A635-CB9452CC0316}" srcOrd="0" destOrd="0" presId="urn:microsoft.com/office/officeart/2005/8/layout/orgChart1"/>
    <dgm:cxn modelId="{5D362735-641F-473A-93BE-39FCE9E79E6E}" type="presParOf" srcId="{C78E4613-3AC3-435A-91B3-606CC6692428}" destId="{7571C26E-8788-49CE-9DFB-D23971878179}" srcOrd="1" destOrd="0" presId="urn:microsoft.com/office/officeart/2005/8/layout/orgChart1"/>
    <dgm:cxn modelId="{49F3F3B7-F527-4445-ABCC-AD68D4B93ECC}" type="presParOf" srcId="{636CC467-537C-4E43-AB82-5C808D40A7F8}" destId="{9A237931-35CF-463B-8F0B-177E3F84AE36}" srcOrd="1" destOrd="0" presId="urn:microsoft.com/office/officeart/2005/8/layout/orgChart1"/>
    <dgm:cxn modelId="{5961678E-7E52-4F56-94DA-43EDBF2FA446}" type="presParOf" srcId="{9A237931-35CF-463B-8F0B-177E3F84AE36}" destId="{DC45CB0E-4862-4263-B427-53B2100C8812}" srcOrd="0" destOrd="0" presId="urn:microsoft.com/office/officeart/2005/8/layout/orgChart1"/>
    <dgm:cxn modelId="{80F6C4E6-382F-47FB-B948-B9F71BF6B460}" type="presParOf" srcId="{9A237931-35CF-463B-8F0B-177E3F84AE36}" destId="{19BAB64F-0E6F-4E86-B40B-E69AD5C05596}" srcOrd="1" destOrd="0" presId="urn:microsoft.com/office/officeart/2005/8/layout/orgChart1"/>
    <dgm:cxn modelId="{D5033256-8FFB-46CF-A895-711CF91DDDA1}" type="presParOf" srcId="{19BAB64F-0E6F-4E86-B40B-E69AD5C05596}" destId="{703CA7C9-581D-4753-A6E4-F187B31EF9F0}" srcOrd="0" destOrd="0" presId="urn:microsoft.com/office/officeart/2005/8/layout/orgChart1"/>
    <dgm:cxn modelId="{A1DD2BA4-852A-4FBE-AC2C-D3D5324525F1}" type="presParOf" srcId="{703CA7C9-581D-4753-A6E4-F187B31EF9F0}" destId="{9D087434-28A5-4792-A7AB-C1D7396A2A88}" srcOrd="0" destOrd="0" presId="urn:microsoft.com/office/officeart/2005/8/layout/orgChart1"/>
    <dgm:cxn modelId="{1FE3BDA7-8707-4620-9B1E-F0721418CACA}" type="presParOf" srcId="{703CA7C9-581D-4753-A6E4-F187B31EF9F0}" destId="{F3DACFCA-9E3B-40F4-83D4-84C3433F7F2A}" srcOrd="1" destOrd="0" presId="urn:microsoft.com/office/officeart/2005/8/layout/orgChart1"/>
    <dgm:cxn modelId="{174F9BFD-A7A4-47F4-B3A5-03A8129E0BD1}" type="presParOf" srcId="{19BAB64F-0E6F-4E86-B40B-E69AD5C05596}" destId="{335DA5A6-6F42-4E44-A9E2-DF0FFCFA0760}" srcOrd="1" destOrd="0" presId="urn:microsoft.com/office/officeart/2005/8/layout/orgChart1"/>
    <dgm:cxn modelId="{BB8FBBC5-80AD-4DBA-A081-B0DA32116C63}" type="presParOf" srcId="{19BAB64F-0E6F-4E86-B40B-E69AD5C05596}" destId="{0A06759B-BFD0-4183-A91A-8CEC8CA2E109}" srcOrd="2" destOrd="0" presId="urn:microsoft.com/office/officeart/2005/8/layout/orgChart1"/>
    <dgm:cxn modelId="{403B0094-6A10-4017-B093-37DD253621A8}" type="presParOf" srcId="{9A237931-35CF-463B-8F0B-177E3F84AE36}" destId="{52AFC8EF-2601-49C2-BA65-C0B3B2F063B6}" srcOrd="2" destOrd="0" presId="urn:microsoft.com/office/officeart/2005/8/layout/orgChart1"/>
    <dgm:cxn modelId="{AC4595DE-1139-41EC-B8AD-FC17AD26D568}" type="presParOf" srcId="{9A237931-35CF-463B-8F0B-177E3F84AE36}" destId="{E0D7348D-9894-477E-998C-2937EAE42445}" srcOrd="3" destOrd="0" presId="urn:microsoft.com/office/officeart/2005/8/layout/orgChart1"/>
    <dgm:cxn modelId="{8B2AFF5B-77B9-4386-A91B-DBD52F881ACA}" type="presParOf" srcId="{E0D7348D-9894-477E-998C-2937EAE42445}" destId="{1ECD6D5D-1A43-458A-8E19-EBE3DA67B131}" srcOrd="0" destOrd="0" presId="urn:microsoft.com/office/officeart/2005/8/layout/orgChart1"/>
    <dgm:cxn modelId="{0417B4D0-62ED-4BED-AE6E-6224097A9576}" type="presParOf" srcId="{1ECD6D5D-1A43-458A-8E19-EBE3DA67B131}" destId="{911F65FC-B930-481F-BE44-0F55371A7417}" srcOrd="0" destOrd="0" presId="urn:microsoft.com/office/officeart/2005/8/layout/orgChart1"/>
    <dgm:cxn modelId="{8026BBF7-2E0A-422C-8774-40C982723B7C}" type="presParOf" srcId="{1ECD6D5D-1A43-458A-8E19-EBE3DA67B131}" destId="{1F1FA7CB-1701-4D59-8F5F-9F715B6833A2}" srcOrd="1" destOrd="0" presId="urn:microsoft.com/office/officeart/2005/8/layout/orgChart1"/>
    <dgm:cxn modelId="{C9DDDF07-4286-4665-9C73-8838124EA048}" type="presParOf" srcId="{E0D7348D-9894-477E-998C-2937EAE42445}" destId="{5AB62A08-DBB1-4E0A-86DD-738CC23421D2}" srcOrd="1" destOrd="0" presId="urn:microsoft.com/office/officeart/2005/8/layout/orgChart1"/>
    <dgm:cxn modelId="{89BA2126-0ED8-404E-A671-A5CF48CBBE34}" type="presParOf" srcId="{E0D7348D-9894-477E-998C-2937EAE42445}" destId="{E6AAD781-ED82-47AA-88B6-B81A892D294D}" srcOrd="2" destOrd="0" presId="urn:microsoft.com/office/officeart/2005/8/layout/orgChart1"/>
    <dgm:cxn modelId="{75A4C0EC-DC26-4813-92CD-BDD3BB9EFBA7}" type="presParOf" srcId="{9A237931-35CF-463B-8F0B-177E3F84AE36}" destId="{38E7802D-AE8F-47B8-A775-21E3E6855C65}" srcOrd="4" destOrd="0" presId="urn:microsoft.com/office/officeart/2005/8/layout/orgChart1"/>
    <dgm:cxn modelId="{A14CC6B1-3C96-4AE1-8AE2-5B8FDAE65EC2}" type="presParOf" srcId="{9A237931-35CF-463B-8F0B-177E3F84AE36}" destId="{48FC33A6-BA08-4A48-928D-6CFED1CB000D}" srcOrd="5" destOrd="0" presId="urn:microsoft.com/office/officeart/2005/8/layout/orgChart1"/>
    <dgm:cxn modelId="{ACD72FF8-B1E9-4D61-8665-5BC2E8F7B799}" type="presParOf" srcId="{48FC33A6-BA08-4A48-928D-6CFED1CB000D}" destId="{8A124E70-0256-4387-BC99-7D6D5D1C0353}" srcOrd="0" destOrd="0" presId="urn:microsoft.com/office/officeart/2005/8/layout/orgChart1"/>
    <dgm:cxn modelId="{D4CFCB62-5C1A-4B44-90F8-2660F2CDB9E1}" type="presParOf" srcId="{8A124E70-0256-4387-BC99-7D6D5D1C0353}" destId="{519B46A1-A918-4D65-ABF2-42843A575D4A}" srcOrd="0" destOrd="0" presId="urn:microsoft.com/office/officeart/2005/8/layout/orgChart1"/>
    <dgm:cxn modelId="{F8FB12CB-42B5-476B-984D-54D46605222E}" type="presParOf" srcId="{8A124E70-0256-4387-BC99-7D6D5D1C0353}" destId="{39611E46-4F3F-42D0-9B14-5A4A1724A158}" srcOrd="1" destOrd="0" presId="urn:microsoft.com/office/officeart/2005/8/layout/orgChart1"/>
    <dgm:cxn modelId="{7F5B9769-FCF9-432B-AA76-8C5919C3C5EC}" type="presParOf" srcId="{48FC33A6-BA08-4A48-928D-6CFED1CB000D}" destId="{4F0A918A-17DD-4F4E-9923-C8AA45E42201}" srcOrd="1" destOrd="0" presId="urn:microsoft.com/office/officeart/2005/8/layout/orgChart1"/>
    <dgm:cxn modelId="{F1A70EA5-61B8-48EE-9AEA-08F29F19140D}" type="presParOf" srcId="{4F0A918A-17DD-4F4E-9923-C8AA45E42201}" destId="{16959A73-46F7-46D2-8784-1629BE76B364}" srcOrd="0" destOrd="0" presId="urn:microsoft.com/office/officeart/2005/8/layout/orgChart1"/>
    <dgm:cxn modelId="{A8636389-76A2-4278-9CE6-F0842DAECB89}" type="presParOf" srcId="{4F0A918A-17DD-4F4E-9923-C8AA45E42201}" destId="{80528789-623B-4C51-9974-5B4EAD164641}" srcOrd="1" destOrd="0" presId="urn:microsoft.com/office/officeart/2005/8/layout/orgChart1"/>
    <dgm:cxn modelId="{25B5ADD5-57C4-4DD5-917E-731794EBD692}" type="presParOf" srcId="{80528789-623B-4C51-9974-5B4EAD164641}" destId="{5E46E18B-449A-4F9D-B723-8D5AA408DABE}" srcOrd="0" destOrd="0" presId="urn:microsoft.com/office/officeart/2005/8/layout/orgChart1"/>
    <dgm:cxn modelId="{215954DD-4A74-4DDD-BD92-7853D094EA05}" type="presParOf" srcId="{5E46E18B-449A-4F9D-B723-8D5AA408DABE}" destId="{40D8E19A-9C11-480A-AFF8-03C7F430C4F7}" srcOrd="0" destOrd="0" presId="urn:microsoft.com/office/officeart/2005/8/layout/orgChart1"/>
    <dgm:cxn modelId="{7139615C-21B2-4A5D-8282-F99A7C3C2C7D}" type="presParOf" srcId="{5E46E18B-449A-4F9D-B723-8D5AA408DABE}" destId="{4777403F-8A46-41F9-8B9E-4530B15DD4B0}" srcOrd="1" destOrd="0" presId="urn:microsoft.com/office/officeart/2005/8/layout/orgChart1"/>
    <dgm:cxn modelId="{FA1AF78C-7A91-42E7-9F59-346EA7E805C6}" type="presParOf" srcId="{80528789-623B-4C51-9974-5B4EAD164641}" destId="{9E441BB2-6A94-45FC-A005-EAF2A6325946}" srcOrd="1" destOrd="0" presId="urn:microsoft.com/office/officeart/2005/8/layout/orgChart1"/>
    <dgm:cxn modelId="{895847DA-9F17-459B-A771-707EE99BEFF7}" type="presParOf" srcId="{80528789-623B-4C51-9974-5B4EAD164641}" destId="{111FF736-2731-41D6-8A8A-CA8755001E0E}" srcOrd="2" destOrd="0" presId="urn:microsoft.com/office/officeart/2005/8/layout/orgChart1"/>
    <dgm:cxn modelId="{2DA43661-D25A-40E9-BB17-BEA7DB3C8799}" type="presParOf" srcId="{4F0A918A-17DD-4F4E-9923-C8AA45E42201}" destId="{DB8EFB00-7CCB-476F-917A-941351006F64}" srcOrd="2" destOrd="0" presId="urn:microsoft.com/office/officeart/2005/8/layout/orgChart1"/>
    <dgm:cxn modelId="{531CF31C-032E-42A8-A120-8284ACF52E6A}" type="presParOf" srcId="{4F0A918A-17DD-4F4E-9923-C8AA45E42201}" destId="{77F7A72E-5616-48EE-8F12-FEF0E1E8A461}" srcOrd="3" destOrd="0" presId="urn:microsoft.com/office/officeart/2005/8/layout/orgChart1"/>
    <dgm:cxn modelId="{B46EA47D-7005-4816-85C1-0F69F6E19FB2}" type="presParOf" srcId="{77F7A72E-5616-48EE-8F12-FEF0E1E8A461}" destId="{5260E8A8-87D5-4A54-8281-2B8A0DE29217}" srcOrd="0" destOrd="0" presId="urn:microsoft.com/office/officeart/2005/8/layout/orgChart1"/>
    <dgm:cxn modelId="{49375B9B-EA1E-4929-814B-4793C2A6B39F}" type="presParOf" srcId="{5260E8A8-87D5-4A54-8281-2B8A0DE29217}" destId="{8760B0F6-314F-4713-97DA-04708D16A1C3}" srcOrd="0" destOrd="0" presId="urn:microsoft.com/office/officeart/2005/8/layout/orgChart1"/>
    <dgm:cxn modelId="{DC52E58D-9796-4B42-A56D-354D19359215}" type="presParOf" srcId="{5260E8A8-87D5-4A54-8281-2B8A0DE29217}" destId="{65915705-FC11-49D1-8935-470277DF2FC2}" srcOrd="1" destOrd="0" presId="urn:microsoft.com/office/officeart/2005/8/layout/orgChart1"/>
    <dgm:cxn modelId="{0BC89C60-7CE7-403D-8B16-3F38D6A63956}" type="presParOf" srcId="{77F7A72E-5616-48EE-8F12-FEF0E1E8A461}" destId="{3D1A99AB-187D-4CFF-A025-AA873F5EF8CE}" srcOrd="1" destOrd="0" presId="urn:microsoft.com/office/officeart/2005/8/layout/orgChart1"/>
    <dgm:cxn modelId="{F0964B18-216E-4C37-B7C7-078CF0D0BCD9}" type="presParOf" srcId="{77F7A72E-5616-48EE-8F12-FEF0E1E8A461}" destId="{E25B2C33-9852-4EE4-BE73-69BA2E610AE8}" srcOrd="2" destOrd="0" presId="urn:microsoft.com/office/officeart/2005/8/layout/orgChart1"/>
    <dgm:cxn modelId="{0A3F425E-AF75-43C5-B3A8-568E0238076D}" type="presParOf" srcId="{4F0A918A-17DD-4F4E-9923-C8AA45E42201}" destId="{758641A5-CBB5-41A5-845B-31889D1C12A4}" srcOrd="4" destOrd="0" presId="urn:microsoft.com/office/officeart/2005/8/layout/orgChart1"/>
    <dgm:cxn modelId="{8EB6D008-529F-4F39-B8FB-9CC57192BD52}" type="presParOf" srcId="{4F0A918A-17DD-4F4E-9923-C8AA45E42201}" destId="{4D7F7293-315E-4583-BC94-372AFB99CDE4}" srcOrd="5" destOrd="0" presId="urn:microsoft.com/office/officeart/2005/8/layout/orgChart1"/>
    <dgm:cxn modelId="{D413B785-E916-40AF-95AB-7B88614B0E4E}" type="presParOf" srcId="{4D7F7293-315E-4583-BC94-372AFB99CDE4}" destId="{AA9243CE-DA39-4240-8F6B-55F8922E37FB}" srcOrd="0" destOrd="0" presId="urn:microsoft.com/office/officeart/2005/8/layout/orgChart1"/>
    <dgm:cxn modelId="{BE445CCD-9284-47EE-9D0B-F1B476D48CFB}" type="presParOf" srcId="{AA9243CE-DA39-4240-8F6B-55F8922E37FB}" destId="{C56AE717-A075-44FD-B4B0-FA5F12E0A51B}" srcOrd="0" destOrd="0" presId="urn:microsoft.com/office/officeart/2005/8/layout/orgChart1"/>
    <dgm:cxn modelId="{C78AD914-355B-415E-B0BF-8A8C2AC31A79}" type="presParOf" srcId="{AA9243CE-DA39-4240-8F6B-55F8922E37FB}" destId="{314A6AE4-6EF7-40AA-8041-4C032D5778CB}" srcOrd="1" destOrd="0" presId="urn:microsoft.com/office/officeart/2005/8/layout/orgChart1"/>
    <dgm:cxn modelId="{7C7FE665-DE5C-49C5-8FC9-33A832E5478E}" type="presParOf" srcId="{4D7F7293-315E-4583-BC94-372AFB99CDE4}" destId="{210BD08E-F6DB-4530-81B4-47EEC2B8D08F}" srcOrd="1" destOrd="0" presId="urn:microsoft.com/office/officeart/2005/8/layout/orgChart1"/>
    <dgm:cxn modelId="{E3E4AC00-4C49-46BB-BB82-E31DDBF5C5A3}" type="presParOf" srcId="{4D7F7293-315E-4583-BC94-372AFB99CDE4}" destId="{25D1103C-6FA9-4446-89CE-20C915000127}" srcOrd="2" destOrd="0" presId="urn:microsoft.com/office/officeart/2005/8/layout/orgChart1"/>
    <dgm:cxn modelId="{D29AE5A5-9C73-449A-9743-41ED4D09A3FA}" type="presParOf" srcId="{48FC33A6-BA08-4A48-928D-6CFED1CB000D}" destId="{2E9391B8-662D-4C85-B4EC-68BEFF13DA7E}" srcOrd="2" destOrd="0" presId="urn:microsoft.com/office/officeart/2005/8/layout/orgChart1"/>
    <dgm:cxn modelId="{F2DBADE8-3458-4724-9535-442B6C17AA39}" type="presParOf" srcId="{9A237931-35CF-463B-8F0B-177E3F84AE36}" destId="{7D4C989C-B9E2-4800-ACD7-EFD9BDD5E897}" srcOrd="6" destOrd="0" presId="urn:microsoft.com/office/officeart/2005/8/layout/orgChart1"/>
    <dgm:cxn modelId="{9CCCB712-669E-4C29-8418-7D2C67175879}" type="presParOf" srcId="{9A237931-35CF-463B-8F0B-177E3F84AE36}" destId="{0DAF5945-2744-46A6-A3BB-8E14AEB4CE1A}" srcOrd="7" destOrd="0" presId="urn:microsoft.com/office/officeart/2005/8/layout/orgChart1"/>
    <dgm:cxn modelId="{FFE3F025-DA2B-418C-9470-DAE82CED60B2}" type="presParOf" srcId="{0DAF5945-2744-46A6-A3BB-8E14AEB4CE1A}" destId="{DBC657E6-C3CD-47C8-9EFA-7F4094A944DD}" srcOrd="0" destOrd="0" presId="urn:microsoft.com/office/officeart/2005/8/layout/orgChart1"/>
    <dgm:cxn modelId="{ABE906C2-16C6-4E9D-BC54-B396B24E3EBD}" type="presParOf" srcId="{DBC657E6-C3CD-47C8-9EFA-7F4094A944DD}" destId="{B0E8F987-4BDF-40AB-A427-B8E3619E4353}" srcOrd="0" destOrd="0" presId="urn:microsoft.com/office/officeart/2005/8/layout/orgChart1"/>
    <dgm:cxn modelId="{7AE5D958-C083-417E-99CB-E593F590FB2D}" type="presParOf" srcId="{DBC657E6-C3CD-47C8-9EFA-7F4094A944DD}" destId="{15DAD317-FC71-4376-85C0-7B98CCD843C5}" srcOrd="1" destOrd="0" presId="urn:microsoft.com/office/officeart/2005/8/layout/orgChart1"/>
    <dgm:cxn modelId="{1F7D6E1A-7F05-4392-8BE2-7D6581DA9E10}" type="presParOf" srcId="{0DAF5945-2744-46A6-A3BB-8E14AEB4CE1A}" destId="{D8BA8DEB-7283-48E8-BE9F-AC4994B6F54C}" srcOrd="1" destOrd="0" presId="urn:microsoft.com/office/officeart/2005/8/layout/orgChart1"/>
    <dgm:cxn modelId="{8A0D0966-83C0-420F-BCE7-53B8A064A7FA}" type="presParOf" srcId="{D8BA8DEB-7283-48E8-BE9F-AC4994B6F54C}" destId="{7959E385-6453-4060-8418-E58414AD5078}" srcOrd="0" destOrd="0" presId="urn:microsoft.com/office/officeart/2005/8/layout/orgChart1"/>
    <dgm:cxn modelId="{78D138E9-5344-4E2E-AD04-AF65F5256632}" type="presParOf" srcId="{D8BA8DEB-7283-48E8-BE9F-AC4994B6F54C}" destId="{0DC236FC-ABA6-4749-8813-BE5F5FA82A50}" srcOrd="1" destOrd="0" presId="urn:microsoft.com/office/officeart/2005/8/layout/orgChart1"/>
    <dgm:cxn modelId="{C69128DE-7DB3-4DC9-87EF-2F3AB8ECE4E1}" type="presParOf" srcId="{0DC236FC-ABA6-4749-8813-BE5F5FA82A50}" destId="{5F56EE2F-3681-4A57-9EA4-AB702BF69B26}" srcOrd="0" destOrd="0" presId="urn:microsoft.com/office/officeart/2005/8/layout/orgChart1"/>
    <dgm:cxn modelId="{5C102573-B3D6-4F34-8D8D-D13B9C8CC046}" type="presParOf" srcId="{5F56EE2F-3681-4A57-9EA4-AB702BF69B26}" destId="{AD9D1CDF-8721-4477-B7B8-668D0100BD60}" srcOrd="0" destOrd="0" presId="urn:microsoft.com/office/officeart/2005/8/layout/orgChart1"/>
    <dgm:cxn modelId="{AB500CAB-F236-4066-836D-121479294DDF}" type="presParOf" srcId="{5F56EE2F-3681-4A57-9EA4-AB702BF69B26}" destId="{7D2B9052-BC9B-4542-8A2B-27B87B2C9030}" srcOrd="1" destOrd="0" presId="urn:microsoft.com/office/officeart/2005/8/layout/orgChart1"/>
    <dgm:cxn modelId="{386D92C1-C787-466C-8BC3-B772A5C443D4}" type="presParOf" srcId="{0DC236FC-ABA6-4749-8813-BE5F5FA82A50}" destId="{CBD37C46-8D40-4263-9B08-C13EDEE8C9FA}" srcOrd="1" destOrd="0" presId="urn:microsoft.com/office/officeart/2005/8/layout/orgChart1"/>
    <dgm:cxn modelId="{52A29DCF-3731-4DC4-B523-875CE45E6C40}" type="presParOf" srcId="{0DC236FC-ABA6-4749-8813-BE5F5FA82A50}" destId="{064F91C3-E459-4850-9FFE-56423CC5D480}" srcOrd="2" destOrd="0" presId="urn:microsoft.com/office/officeart/2005/8/layout/orgChart1"/>
    <dgm:cxn modelId="{FBE3DC3B-FA70-463B-B6BD-C95C3D5BFEF2}" type="presParOf" srcId="{D8BA8DEB-7283-48E8-BE9F-AC4994B6F54C}" destId="{6E55F15D-D186-47DD-9016-C56EE0A343CD}" srcOrd="2" destOrd="0" presId="urn:microsoft.com/office/officeart/2005/8/layout/orgChart1"/>
    <dgm:cxn modelId="{9A21AE2D-F973-4E7D-9577-5ABF5117FE19}" type="presParOf" srcId="{D8BA8DEB-7283-48E8-BE9F-AC4994B6F54C}" destId="{D049797E-4C43-4112-8DA3-55CABB1BDC96}" srcOrd="3" destOrd="0" presId="urn:microsoft.com/office/officeart/2005/8/layout/orgChart1"/>
    <dgm:cxn modelId="{E7411D6D-D65F-4FD5-885D-C99DB0381A47}" type="presParOf" srcId="{D049797E-4C43-4112-8DA3-55CABB1BDC96}" destId="{51F6B2AF-9311-49E4-9608-4D1351BE9B7E}" srcOrd="0" destOrd="0" presId="urn:microsoft.com/office/officeart/2005/8/layout/orgChart1"/>
    <dgm:cxn modelId="{B84FEFF2-0650-4BE2-AAB3-911D058836DB}" type="presParOf" srcId="{51F6B2AF-9311-49E4-9608-4D1351BE9B7E}" destId="{2CF5EC51-7886-4609-8B1F-E9E304C97EEE}" srcOrd="0" destOrd="0" presId="urn:microsoft.com/office/officeart/2005/8/layout/orgChart1"/>
    <dgm:cxn modelId="{1CD5FFBE-805D-467C-9D1D-F7B7E8A01C4D}" type="presParOf" srcId="{51F6B2AF-9311-49E4-9608-4D1351BE9B7E}" destId="{8C1C02B4-3F07-472F-89B8-71C029C5B314}" srcOrd="1" destOrd="0" presId="urn:microsoft.com/office/officeart/2005/8/layout/orgChart1"/>
    <dgm:cxn modelId="{74EB3098-F442-41FF-A22B-85381BA19988}" type="presParOf" srcId="{D049797E-4C43-4112-8DA3-55CABB1BDC96}" destId="{32A3DFB8-DD0E-4096-AAAF-120E40A7561B}" srcOrd="1" destOrd="0" presId="urn:microsoft.com/office/officeart/2005/8/layout/orgChart1"/>
    <dgm:cxn modelId="{9F2E46B4-1E31-46FA-B626-2403B19B5914}" type="presParOf" srcId="{D049797E-4C43-4112-8DA3-55CABB1BDC96}" destId="{2C632957-203D-40B5-8D4B-7F4B609F0C9F}" srcOrd="2" destOrd="0" presId="urn:microsoft.com/office/officeart/2005/8/layout/orgChart1"/>
    <dgm:cxn modelId="{5FF2F3EF-CA10-4488-8B93-6273CC7D53D6}" type="presParOf" srcId="{D8BA8DEB-7283-48E8-BE9F-AC4994B6F54C}" destId="{36F83D1B-3BC4-44A3-9C7C-B080E4EADF35}" srcOrd="4" destOrd="0" presId="urn:microsoft.com/office/officeart/2005/8/layout/orgChart1"/>
    <dgm:cxn modelId="{C1D94970-5D20-4D51-A8CC-32B7D54313E6}" type="presParOf" srcId="{D8BA8DEB-7283-48E8-BE9F-AC4994B6F54C}" destId="{30971561-BB85-4531-B2D3-7EB1EB2326AC}" srcOrd="5" destOrd="0" presId="urn:microsoft.com/office/officeart/2005/8/layout/orgChart1"/>
    <dgm:cxn modelId="{3C239445-9CA2-4828-BE8E-59A412EE4C7E}" type="presParOf" srcId="{30971561-BB85-4531-B2D3-7EB1EB2326AC}" destId="{3E020AC3-14C1-496C-845B-46C8D87D891D}" srcOrd="0" destOrd="0" presId="urn:microsoft.com/office/officeart/2005/8/layout/orgChart1"/>
    <dgm:cxn modelId="{6412BB13-26F1-45B7-83DE-10D4281F5BE7}" type="presParOf" srcId="{3E020AC3-14C1-496C-845B-46C8D87D891D}" destId="{C9499A5C-3AAB-434F-B966-9AD8A4796877}" srcOrd="0" destOrd="0" presId="urn:microsoft.com/office/officeart/2005/8/layout/orgChart1"/>
    <dgm:cxn modelId="{703BD812-2DB8-402E-8924-30E20273D1AB}" type="presParOf" srcId="{3E020AC3-14C1-496C-845B-46C8D87D891D}" destId="{A36A0320-6D92-4480-AEAF-1D7918C6283A}" srcOrd="1" destOrd="0" presId="urn:microsoft.com/office/officeart/2005/8/layout/orgChart1"/>
    <dgm:cxn modelId="{3C08B002-1695-4256-A560-F2B7DD6CF891}" type="presParOf" srcId="{30971561-BB85-4531-B2D3-7EB1EB2326AC}" destId="{F4A5AE12-AAE1-430B-8E60-1AC29073E039}" srcOrd="1" destOrd="0" presId="urn:microsoft.com/office/officeart/2005/8/layout/orgChart1"/>
    <dgm:cxn modelId="{AABE273A-C490-4E16-A6B5-5E2372A351F2}" type="presParOf" srcId="{30971561-BB85-4531-B2D3-7EB1EB2326AC}" destId="{5B68F5E5-913C-474F-A998-620922797748}" srcOrd="2" destOrd="0" presId="urn:microsoft.com/office/officeart/2005/8/layout/orgChart1"/>
    <dgm:cxn modelId="{4C3C3717-896F-4B52-8E65-FCD159ECAD3B}" type="presParOf" srcId="{0DAF5945-2744-46A6-A3BB-8E14AEB4CE1A}" destId="{40FA185C-3E9F-427D-8F67-3950DF094079}" srcOrd="2" destOrd="0" presId="urn:microsoft.com/office/officeart/2005/8/layout/orgChart1"/>
    <dgm:cxn modelId="{4FA41D9A-A078-42BF-A1E8-EE4FBBD9DCE5}" type="presParOf" srcId="{636CC467-537C-4E43-AB82-5C808D40A7F8}" destId="{E71857BA-3351-49EB-BF4A-034658A70336}"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0D096B6-6DB7-4FCC-9B78-0626E8D743B3}" type="doc">
      <dgm:prSet loTypeId="urn:microsoft.com/office/officeart/2005/8/layout/orgChart1" loCatId="hierarchy" qsTypeId="urn:microsoft.com/office/officeart/2005/8/quickstyle/3d4" qsCatId="3D" csTypeId="urn:microsoft.com/office/officeart/2005/8/colors/accent1_2" csCatId="accent1" phldr="1"/>
      <dgm:spPr/>
      <dgm:t>
        <a:bodyPr/>
        <a:lstStyle/>
        <a:p>
          <a:endParaRPr lang="en-IN"/>
        </a:p>
      </dgm:t>
    </dgm:pt>
    <dgm:pt modelId="{17FBAB1F-7DDE-476B-9648-12FEF54F3191}">
      <dgm:prSet phldrT="[Text]" custT="1"/>
      <dgm:spPr/>
      <dgm:t>
        <a:bodyPr/>
        <a:lstStyle/>
        <a:p>
          <a:r>
            <a:rPr lang="en-US" sz="1800" b="1" u="sng" dirty="0">
              <a:solidFill>
                <a:schemeClr val="tx2">
                  <a:lumMod val="50000"/>
                </a:schemeClr>
              </a:solidFill>
            </a:rPr>
            <a:t>TESTATUM</a:t>
          </a:r>
        </a:p>
        <a:p>
          <a:r>
            <a:rPr lang="en-US" sz="1800" b="1" u="sng" dirty="0">
              <a:solidFill>
                <a:schemeClr val="tx2">
                  <a:lumMod val="50000"/>
                </a:schemeClr>
              </a:solidFill>
            </a:rPr>
            <a:t>(NOW THIS INDENTURE WITNESSETH)</a:t>
          </a:r>
          <a:endParaRPr lang="en-IN" sz="1800" b="1" u="sng" dirty="0">
            <a:solidFill>
              <a:schemeClr val="tx2">
                <a:lumMod val="50000"/>
              </a:schemeClr>
            </a:solidFill>
          </a:endParaRPr>
        </a:p>
      </dgm:t>
    </dgm:pt>
    <dgm:pt modelId="{C01ECF44-9A79-4657-9A75-BA75A5313E4C}" type="parTrans" cxnId="{5B521043-59AB-4237-B9B9-0BC984FCF34E}">
      <dgm:prSet/>
      <dgm:spPr/>
      <dgm:t>
        <a:bodyPr/>
        <a:lstStyle/>
        <a:p>
          <a:endParaRPr lang="en-IN"/>
        </a:p>
      </dgm:t>
    </dgm:pt>
    <dgm:pt modelId="{AA390E89-7862-4E3D-BD2A-38BBE936A0F9}" type="sibTrans" cxnId="{5B521043-59AB-4237-B9B9-0BC984FCF34E}">
      <dgm:prSet/>
      <dgm:spPr/>
      <dgm:t>
        <a:bodyPr/>
        <a:lstStyle/>
        <a:p>
          <a:endParaRPr lang="en-IN"/>
        </a:p>
      </dgm:t>
    </dgm:pt>
    <dgm:pt modelId="{AEDDAA52-6EDE-48BC-B5C5-7436BE0F1148}">
      <dgm:prSet phldrT="[Text]" custT="1"/>
      <dgm:spPr/>
      <dgm:t>
        <a:bodyPr/>
        <a:lstStyle/>
        <a:p>
          <a:r>
            <a:rPr lang="en-US" sz="1800" dirty="0">
              <a:solidFill>
                <a:schemeClr val="tx2">
                  <a:lumMod val="50000"/>
                </a:schemeClr>
              </a:solidFill>
            </a:rPr>
            <a:t>Consideration  &amp; Receipt Clause </a:t>
          </a:r>
          <a:endParaRPr lang="en-IN" sz="1800" dirty="0">
            <a:solidFill>
              <a:schemeClr val="tx2">
                <a:lumMod val="50000"/>
              </a:schemeClr>
            </a:solidFill>
          </a:endParaRPr>
        </a:p>
      </dgm:t>
    </dgm:pt>
    <dgm:pt modelId="{81DCF6DF-080F-4BDD-8114-4223F1DCFC87}" type="parTrans" cxnId="{A5EACA68-A6C8-4EBC-96F2-A256B8612D6F}">
      <dgm:prSet/>
      <dgm:spPr/>
      <dgm:t>
        <a:bodyPr/>
        <a:lstStyle/>
        <a:p>
          <a:endParaRPr lang="en-IN" sz="1800">
            <a:solidFill>
              <a:schemeClr val="tx2">
                <a:lumMod val="50000"/>
              </a:schemeClr>
            </a:solidFill>
          </a:endParaRPr>
        </a:p>
      </dgm:t>
    </dgm:pt>
    <dgm:pt modelId="{E3652E17-F0A8-478F-8912-C9881411A04F}" type="sibTrans" cxnId="{A5EACA68-A6C8-4EBC-96F2-A256B8612D6F}">
      <dgm:prSet/>
      <dgm:spPr/>
      <dgm:t>
        <a:bodyPr/>
        <a:lstStyle/>
        <a:p>
          <a:endParaRPr lang="en-IN"/>
        </a:p>
      </dgm:t>
    </dgm:pt>
    <dgm:pt modelId="{B07A2DE4-2783-4116-927E-B85B6064CEB8}">
      <dgm:prSet phldrT="[Text]" custT="1"/>
      <dgm:spPr/>
      <dgm:t>
        <a:bodyPr/>
        <a:lstStyle/>
        <a:p>
          <a:r>
            <a:rPr lang="en-US" sz="1800" dirty="0">
              <a:solidFill>
                <a:schemeClr val="tx2">
                  <a:lumMod val="50000"/>
                </a:schemeClr>
              </a:solidFill>
            </a:rPr>
            <a:t>Operative Words</a:t>
          </a:r>
          <a:endParaRPr lang="en-IN" sz="1800" dirty="0">
            <a:solidFill>
              <a:schemeClr val="tx2">
                <a:lumMod val="50000"/>
              </a:schemeClr>
            </a:solidFill>
          </a:endParaRPr>
        </a:p>
      </dgm:t>
    </dgm:pt>
    <dgm:pt modelId="{55B19558-FA30-4A4C-A33D-A4F9A59116E3}" type="parTrans" cxnId="{356D7242-58C9-43D7-B87D-A1EC8886450A}">
      <dgm:prSet/>
      <dgm:spPr/>
      <dgm:t>
        <a:bodyPr/>
        <a:lstStyle/>
        <a:p>
          <a:endParaRPr lang="en-IN" sz="1800">
            <a:solidFill>
              <a:schemeClr val="tx2">
                <a:lumMod val="50000"/>
              </a:schemeClr>
            </a:solidFill>
          </a:endParaRPr>
        </a:p>
      </dgm:t>
    </dgm:pt>
    <dgm:pt modelId="{E81494FE-AEDC-4959-B9CF-1AA12095F272}" type="sibTrans" cxnId="{356D7242-58C9-43D7-B87D-A1EC8886450A}">
      <dgm:prSet/>
      <dgm:spPr/>
      <dgm:t>
        <a:bodyPr/>
        <a:lstStyle/>
        <a:p>
          <a:endParaRPr lang="en-IN"/>
        </a:p>
      </dgm:t>
    </dgm:pt>
    <dgm:pt modelId="{1BACC08F-52D3-4F33-A440-4DE36A0E200E}">
      <dgm:prSet phldrT="[Text]" custT="1"/>
      <dgm:spPr/>
      <dgm:t>
        <a:bodyPr/>
        <a:lstStyle/>
        <a:p>
          <a:r>
            <a:rPr lang="en-US" sz="1800" dirty="0">
              <a:solidFill>
                <a:schemeClr val="tx2">
                  <a:lumMod val="50000"/>
                </a:schemeClr>
              </a:solidFill>
            </a:rPr>
            <a:t>Parcels</a:t>
          </a:r>
          <a:endParaRPr lang="en-IN" sz="1800" dirty="0">
            <a:solidFill>
              <a:schemeClr val="tx2">
                <a:lumMod val="50000"/>
              </a:schemeClr>
            </a:solidFill>
          </a:endParaRPr>
        </a:p>
      </dgm:t>
    </dgm:pt>
    <dgm:pt modelId="{76AF627E-3259-4761-B661-DC22E90E781A}" type="parTrans" cxnId="{DD232DF5-3F2E-46D9-B2C6-6E7AF5AF65E2}">
      <dgm:prSet/>
      <dgm:spPr/>
      <dgm:t>
        <a:bodyPr/>
        <a:lstStyle/>
        <a:p>
          <a:endParaRPr lang="en-IN" sz="1800">
            <a:solidFill>
              <a:schemeClr val="tx2">
                <a:lumMod val="50000"/>
              </a:schemeClr>
            </a:solidFill>
          </a:endParaRPr>
        </a:p>
      </dgm:t>
    </dgm:pt>
    <dgm:pt modelId="{388EAE5A-81C2-4D14-91C2-82FA4ED8C337}" type="sibTrans" cxnId="{DD232DF5-3F2E-46D9-B2C6-6E7AF5AF65E2}">
      <dgm:prSet/>
      <dgm:spPr/>
      <dgm:t>
        <a:bodyPr/>
        <a:lstStyle/>
        <a:p>
          <a:endParaRPr lang="en-IN"/>
        </a:p>
      </dgm:t>
    </dgm:pt>
    <dgm:pt modelId="{738E8193-69E5-46B0-B647-ECB6681C306B}">
      <dgm:prSet phldrT="[Text]" custT="1"/>
      <dgm:spPr/>
      <dgm:t>
        <a:bodyPr/>
        <a:lstStyle/>
        <a:p>
          <a:r>
            <a:rPr lang="en-US" sz="1800" dirty="0">
              <a:solidFill>
                <a:schemeClr val="tx2">
                  <a:lumMod val="50000"/>
                </a:schemeClr>
              </a:solidFill>
            </a:rPr>
            <a:t>Demarcation on Plan</a:t>
          </a:r>
          <a:endParaRPr lang="en-IN" sz="1800" dirty="0">
            <a:solidFill>
              <a:schemeClr val="tx2">
                <a:lumMod val="50000"/>
              </a:schemeClr>
            </a:solidFill>
          </a:endParaRPr>
        </a:p>
      </dgm:t>
    </dgm:pt>
    <dgm:pt modelId="{229A2CBF-04B7-482C-A41F-5A7C679C299A}" type="parTrans" cxnId="{CEACBAED-972A-4E97-8357-BED712EEAA0E}">
      <dgm:prSet/>
      <dgm:spPr/>
      <dgm:t>
        <a:bodyPr/>
        <a:lstStyle/>
        <a:p>
          <a:endParaRPr lang="en-IN" sz="1800">
            <a:solidFill>
              <a:schemeClr val="tx2">
                <a:lumMod val="50000"/>
              </a:schemeClr>
            </a:solidFill>
          </a:endParaRPr>
        </a:p>
      </dgm:t>
    </dgm:pt>
    <dgm:pt modelId="{B1A163F7-FCD2-41C6-A307-450670B67F92}" type="sibTrans" cxnId="{CEACBAED-972A-4E97-8357-BED712EEAA0E}">
      <dgm:prSet/>
      <dgm:spPr/>
      <dgm:t>
        <a:bodyPr/>
        <a:lstStyle/>
        <a:p>
          <a:endParaRPr lang="en-IN"/>
        </a:p>
      </dgm:t>
    </dgm:pt>
    <dgm:pt modelId="{1BFD82EC-4A05-403F-AE67-65E2C7616AAB}">
      <dgm:prSet phldrT="[Text]" custT="1"/>
      <dgm:spPr/>
      <dgm:t>
        <a:bodyPr/>
        <a:lstStyle/>
        <a:p>
          <a:r>
            <a:rPr lang="en-US" sz="1800" dirty="0">
              <a:solidFill>
                <a:schemeClr val="tx2">
                  <a:lumMod val="50000"/>
                </a:schemeClr>
              </a:solidFill>
            </a:rPr>
            <a:t>Description of Property</a:t>
          </a:r>
          <a:endParaRPr lang="en-IN" sz="1800" dirty="0">
            <a:solidFill>
              <a:schemeClr val="tx2">
                <a:lumMod val="50000"/>
              </a:schemeClr>
            </a:solidFill>
          </a:endParaRPr>
        </a:p>
      </dgm:t>
    </dgm:pt>
    <dgm:pt modelId="{0A5802D3-A767-461B-AB1B-BEB3DF4C2DF0}" type="sibTrans" cxnId="{C5EC2242-CDC5-4C84-BED1-46C53C2D7D83}">
      <dgm:prSet/>
      <dgm:spPr/>
      <dgm:t>
        <a:bodyPr/>
        <a:lstStyle/>
        <a:p>
          <a:endParaRPr lang="en-IN"/>
        </a:p>
      </dgm:t>
    </dgm:pt>
    <dgm:pt modelId="{CACD7E1D-9860-4176-8EB9-EB6917112B04}" type="parTrans" cxnId="{C5EC2242-CDC5-4C84-BED1-46C53C2D7D83}">
      <dgm:prSet/>
      <dgm:spPr/>
      <dgm:t>
        <a:bodyPr/>
        <a:lstStyle/>
        <a:p>
          <a:endParaRPr lang="en-IN" sz="1800">
            <a:solidFill>
              <a:schemeClr val="tx2">
                <a:lumMod val="50000"/>
              </a:schemeClr>
            </a:solidFill>
          </a:endParaRPr>
        </a:p>
      </dgm:t>
    </dgm:pt>
    <dgm:pt modelId="{F1A44C2F-7AE3-46CF-9BA7-7E2D4486D944}">
      <dgm:prSet phldrT="[Text]" custT="1"/>
      <dgm:spPr/>
      <dgm:t>
        <a:bodyPr/>
        <a:lstStyle/>
        <a:p>
          <a:r>
            <a:rPr lang="en-US" sz="1800" dirty="0">
              <a:solidFill>
                <a:schemeClr val="tx2">
                  <a:lumMod val="50000"/>
                </a:schemeClr>
              </a:solidFill>
            </a:rPr>
            <a:t>Balance Consideration Payable</a:t>
          </a:r>
          <a:endParaRPr lang="en-IN" sz="1800" dirty="0">
            <a:solidFill>
              <a:schemeClr val="tx2">
                <a:lumMod val="50000"/>
              </a:schemeClr>
            </a:solidFill>
          </a:endParaRPr>
        </a:p>
      </dgm:t>
    </dgm:pt>
    <dgm:pt modelId="{46338E41-423D-4378-A24C-399839E96CBD}" type="parTrans" cxnId="{2B7DC68D-ED94-47DF-AA95-DC004368DB6D}">
      <dgm:prSet/>
      <dgm:spPr/>
      <dgm:t>
        <a:bodyPr/>
        <a:lstStyle/>
        <a:p>
          <a:endParaRPr lang="en-IN" sz="1800"/>
        </a:p>
      </dgm:t>
    </dgm:pt>
    <dgm:pt modelId="{B42CB7C0-EE92-48CF-9853-A03E9649F6B2}" type="sibTrans" cxnId="{2B7DC68D-ED94-47DF-AA95-DC004368DB6D}">
      <dgm:prSet/>
      <dgm:spPr/>
      <dgm:t>
        <a:bodyPr/>
        <a:lstStyle/>
        <a:p>
          <a:endParaRPr lang="en-IN"/>
        </a:p>
      </dgm:t>
    </dgm:pt>
    <dgm:pt modelId="{C744E756-0A31-4DD5-ACAA-4DB3CAB83A66}">
      <dgm:prSet phldrT="[Text]" custT="1"/>
      <dgm:spPr/>
      <dgm:t>
        <a:bodyPr/>
        <a:lstStyle/>
        <a:p>
          <a:r>
            <a:rPr lang="en-US" sz="1800" dirty="0">
              <a:solidFill>
                <a:schemeClr val="tx2">
                  <a:lumMod val="50000"/>
                </a:schemeClr>
              </a:solidFill>
            </a:rPr>
            <a:t>Earnest Paid</a:t>
          </a:r>
          <a:endParaRPr lang="en-IN" sz="1800" dirty="0">
            <a:solidFill>
              <a:schemeClr val="tx2">
                <a:lumMod val="50000"/>
              </a:schemeClr>
            </a:solidFill>
          </a:endParaRPr>
        </a:p>
      </dgm:t>
    </dgm:pt>
    <dgm:pt modelId="{148F98C8-76E2-40C3-9719-F5F6C88D7374}" type="parTrans" cxnId="{91B4091E-2B29-4636-82D9-3672E042631F}">
      <dgm:prSet/>
      <dgm:spPr/>
      <dgm:t>
        <a:bodyPr/>
        <a:lstStyle/>
        <a:p>
          <a:endParaRPr lang="en-IN" sz="1800"/>
        </a:p>
      </dgm:t>
    </dgm:pt>
    <dgm:pt modelId="{1EEA56E5-C4C5-4E40-8975-9F13B3CAC07A}" type="sibTrans" cxnId="{91B4091E-2B29-4636-82D9-3672E042631F}">
      <dgm:prSet/>
      <dgm:spPr/>
      <dgm:t>
        <a:bodyPr/>
        <a:lstStyle/>
        <a:p>
          <a:endParaRPr lang="en-IN"/>
        </a:p>
      </dgm:t>
    </dgm:pt>
    <dgm:pt modelId="{BF803FB1-3C1C-4365-8F98-0C689C62EAB3}">
      <dgm:prSet phldrT="[Text]" custT="1"/>
      <dgm:spPr/>
      <dgm:t>
        <a:bodyPr/>
        <a:lstStyle/>
        <a:p>
          <a:r>
            <a:rPr lang="en-US" sz="1800" dirty="0">
              <a:solidFill>
                <a:schemeClr val="tx2">
                  <a:lumMod val="50000"/>
                </a:schemeClr>
              </a:solidFill>
            </a:rPr>
            <a:t>Release</a:t>
          </a:r>
          <a:endParaRPr lang="en-IN" sz="1800" dirty="0">
            <a:solidFill>
              <a:schemeClr val="tx2">
                <a:lumMod val="50000"/>
              </a:schemeClr>
            </a:solidFill>
          </a:endParaRPr>
        </a:p>
      </dgm:t>
    </dgm:pt>
    <dgm:pt modelId="{3BDE7A63-9460-4F88-A366-7C1A31248054}" type="parTrans" cxnId="{A27279DB-02A0-4BDE-9C29-4493F6E44765}">
      <dgm:prSet/>
      <dgm:spPr/>
      <dgm:t>
        <a:bodyPr/>
        <a:lstStyle/>
        <a:p>
          <a:endParaRPr lang="en-IN" sz="1800"/>
        </a:p>
      </dgm:t>
    </dgm:pt>
    <dgm:pt modelId="{6ECBD085-0210-4E1E-87D2-BCB4DC575707}" type="sibTrans" cxnId="{A27279DB-02A0-4BDE-9C29-4493F6E44765}">
      <dgm:prSet/>
      <dgm:spPr/>
      <dgm:t>
        <a:bodyPr/>
        <a:lstStyle/>
        <a:p>
          <a:endParaRPr lang="en-IN"/>
        </a:p>
      </dgm:t>
    </dgm:pt>
    <dgm:pt modelId="{8ED04841-12BC-4BE4-BAE7-C0E927575082}">
      <dgm:prSet phldrT="[Text]" custT="1"/>
      <dgm:spPr/>
      <dgm:t>
        <a:bodyPr/>
        <a:lstStyle/>
        <a:p>
          <a:r>
            <a:rPr lang="en-US" sz="1800" dirty="0">
              <a:solidFill>
                <a:schemeClr val="tx2">
                  <a:lumMod val="50000"/>
                </a:schemeClr>
              </a:solidFill>
            </a:rPr>
            <a:t>Grant</a:t>
          </a:r>
          <a:endParaRPr lang="en-IN" sz="1800" dirty="0">
            <a:solidFill>
              <a:schemeClr val="tx2">
                <a:lumMod val="50000"/>
              </a:schemeClr>
            </a:solidFill>
          </a:endParaRPr>
        </a:p>
      </dgm:t>
    </dgm:pt>
    <dgm:pt modelId="{17C4DF2B-DB3F-484C-9AFD-8DBF345D5CC6}" type="parTrans" cxnId="{777A3CCA-5E82-4606-90C3-065903372D6F}">
      <dgm:prSet/>
      <dgm:spPr/>
      <dgm:t>
        <a:bodyPr/>
        <a:lstStyle/>
        <a:p>
          <a:endParaRPr lang="en-IN" sz="1800"/>
        </a:p>
      </dgm:t>
    </dgm:pt>
    <dgm:pt modelId="{DA99F132-9ECD-4E22-A979-E078338DC99C}" type="sibTrans" cxnId="{777A3CCA-5E82-4606-90C3-065903372D6F}">
      <dgm:prSet/>
      <dgm:spPr/>
      <dgm:t>
        <a:bodyPr/>
        <a:lstStyle/>
        <a:p>
          <a:endParaRPr lang="en-IN"/>
        </a:p>
      </dgm:t>
    </dgm:pt>
    <dgm:pt modelId="{05C5A86F-7830-42B5-8CB0-FBA754ECCDD6}">
      <dgm:prSet phldrT="[Text]" custT="1"/>
      <dgm:spPr/>
      <dgm:t>
        <a:bodyPr/>
        <a:lstStyle/>
        <a:p>
          <a:r>
            <a:rPr lang="en-US" sz="1800" dirty="0">
              <a:solidFill>
                <a:schemeClr val="tx2">
                  <a:lumMod val="50000"/>
                </a:schemeClr>
              </a:solidFill>
            </a:rPr>
            <a:t>Sell</a:t>
          </a:r>
          <a:endParaRPr lang="en-IN" sz="1800" dirty="0">
            <a:solidFill>
              <a:schemeClr val="tx2">
                <a:lumMod val="50000"/>
              </a:schemeClr>
            </a:solidFill>
          </a:endParaRPr>
        </a:p>
      </dgm:t>
    </dgm:pt>
    <dgm:pt modelId="{7C7C8C50-74FA-4AD9-B8E0-A90A8D535453}" type="parTrans" cxnId="{C58984DF-8F85-49C1-910E-9E6019305061}">
      <dgm:prSet/>
      <dgm:spPr/>
      <dgm:t>
        <a:bodyPr/>
        <a:lstStyle/>
        <a:p>
          <a:endParaRPr lang="en-IN" sz="1800"/>
        </a:p>
      </dgm:t>
    </dgm:pt>
    <dgm:pt modelId="{16B90FCB-2C15-4C7D-B361-55227B3522B6}" type="sibTrans" cxnId="{C58984DF-8F85-49C1-910E-9E6019305061}">
      <dgm:prSet/>
      <dgm:spPr/>
      <dgm:t>
        <a:bodyPr/>
        <a:lstStyle/>
        <a:p>
          <a:endParaRPr lang="en-IN"/>
        </a:p>
      </dgm:t>
    </dgm:pt>
    <dgm:pt modelId="{1FAB6F2A-3831-43D0-9B5E-F87BC1DE7DE9}">
      <dgm:prSet phldrT="[Text]" custT="1"/>
      <dgm:spPr/>
      <dgm:t>
        <a:bodyPr/>
        <a:lstStyle/>
        <a:p>
          <a:r>
            <a:rPr lang="en-US" sz="1800" dirty="0">
              <a:solidFill>
                <a:schemeClr val="tx2">
                  <a:lumMod val="50000"/>
                </a:schemeClr>
              </a:solidFill>
            </a:rPr>
            <a:t>Assure</a:t>
          </a:r>
          <a:endParaRPr lang="en-IN" sz="1800" dirty="0">
            <a:solidFill>
              <a:schemeClr val="tx2">
                <a:lumMod val="50000"/>
              </a:schemeClr>
            </a:solidFill>
          </a:endParaRPr>
        </a:p>
      </dgm:t>
    </dgm:pt>
    <dgm:pt modelId="{B023615E-895F-4A6D-AC85-99268580DFFB}" type="parTrans" cxnId="{AA22A4AA-7652-4651-BDC0-AF6230424729}">
      <dgm:prSet/>
      <dgm:spPr/>
      <dgm:t>
        <a:bodyPr/>
        <a:lstStyle/>
        <a:p>
          <a:endParaRPr lang="en-IN" sz="1800"/>
        </a:p>
      </dgm:t>
    </dgm:pt>
    <dgm:pt modelId="{EC513B17-3C6F-4489-8062-46E6D9150EBA}" type="sibTrans" cxnId="{AA22A4AA-7652-4651-BDC0-AF6230424729}">
      <dgm:prSet/>
      <dgm:spPr/>
      <dgm:t>
        <a:bodyPr/>
        <a:lstStyle/>
        <a:p>
          <a:endParaRPr lang="en-IN"/>
        </a:p>
      </dgm:t>
    </dgm:pt>
    <dgm:pt modelId="{6A71DA2E-2407-49BF-8EBD-24FCFEE386F7}">
      <dgm:prSet phldrT="[Text]" custT="1"/>
      <dgm:spPr/>
      <dgm:t>
        <a:bodyPr/>
        <a:lstStyle/>
        <a:p>
          <a:r>
            <a:rPr lang="en-US" sz="1800" dirty="0">
              <a:solidFill>
                <a:schemeClr val="tx2">
                  <a:lumMod val="50000"/>
                </a:schemeClr>
              </a:solidFill>
            </a:rPr>
            <a:t>Assign</a:t>
          </a:r>
          <a:endParaRPr lang="en-IN" sz="1800" dirty="0">
            <a:solidFill>
              <a:schemeClr val="tx2">
                <a:lumMod val="50000"/>
              </a:schemeClr>
            </a:solidFill>
          </a:endParaRPr>
        </a:p>
      </dgm:t>
    </dgm:pt>
    <dgm:pt modelId="{94E4B6C6-CB0F-4CC4-BD8A-EA274FBBAF96}" type="parTrans" cxnId="{962C40C4-CDF7-4C3B-B386-58CEDE0DA02B}">
      <dgm:prSet/>
      <dgm:spPr/>
      <dgm:t>
        <a:bodyPr/>
        <a:lstStyle/>
        <a:p>
          <a:endParaRPr lang="en-IN" sz="1800"/>
        </a:p>
      </dgm:t>
    </dgm:pt>
    <dgm:pt modelId="{8DC7F881-7660-4B64-89AE-459038881E88}" type="sibTrans" cxnId="{962C40C4-CDF7-4C3B-B386-58CEDE0DA02B}">
      <dgm:prSet/>
      <dgm:spPr/>
      <dgm:t>
        <a:bodyPr/>
        <a:lstStyle/>
        <a:p>
          <a:endParaRPr lang="en-IN"/>
        </a:p>
      </dgm:t>
    </dgm:pt>
    <dgm:pt modelId="{19D5DC67-C131-457E-BCEE-5CF2255EE68A}">
      <dgm:prSet phldrT="[Text]" custT="1"/>
      <dgm:spPr/>
      <dgm:t>
        <a:bodyPr/>
        <a:lstStyle/>
        <a:p>
          <a:r>
            <a:rPr lang="en-US" sz="1800" dirty="0">
              <a:solidFill>
                <a:schemeClr val="tx2">
                  <a:lumMod val="50000"/>
                </a:schemeClr>
              </a:solidFill>
            </a:rPr>
            <a:t>Convey</a:t>
          </a:r>
          <a:endParaRPr lang="en-IN" sz="1800" dirty="0">
            <a:solidFill>
              <a:schemeClr val="tx2">
                <a:lumMod val="50000"/>
              </a:schemeClr>
            </a:solidFill>
          </a:endParaRPr>
        </a:p>
      </dgm:t>
    </dgm:pt>
    <dgm:pt modelId="{4D657DAB-9513-4D2C-A05D-5FED0D132AF0}" type="parTrans" cxnId="{48478D38-1470-4457-8D40-A15143AE9FB6}">
      <dgm:prSet/>
      <dgm:spPr/>
      <dgm:t>
        <a:bodyPr/>
        <a:lstStyle/>
        <a:p>
          <a:endParaRPr lang="en-IN" sz="1800"/>
        </a:p>
      </dgm:t>
    </dgm:pt>
    <dgm:pt modelId="{07720A4E-0880-4FE7-95B9-E449DBBBCECD}" type="sibTrans" cxnId="{48478D38-1470-4457-8D40-A15143AE9FB6}">
      <dgm:prSet/>
      <dgm:spPr/>
      <dgm:t>
        <a:bodyPr/>
        <a:lstStyle/>
        <a:p>
          <a:endParaRPr lang="en-IN"/>
        </a:p>
      </dgm:t>
    </dgm:pt>
    <dgm:pt modelId="{2115890B-7FA1-456B-BA55-67E83820F62A}">
      <dgm:prSet phldrT="[Text]" custT="1"/>
      <dgm:spPr/>
      <dgm:t>
        <a:bodyPr/>
        <a:lstStyle/>
        <a:p>
          <a:r>
            <a:rPr lang="en-US" sz="1800" dirty="0">
              <a:solidFill>
                <a:schemeClr val="tx2">
                  <a:lumMod val="50000"/>
                </a:schemeClr>
              </a:solidFill>
            </a:rPr>
            <a:t>General Words</a:t>
          </a:r>
        </a:p>
        <a:p>
          <a:r>
            <a:rPr lang="en-US" sz="1800" dirty="0">
              <a:solidFill>
                <a:schemeClr val="tx2">
                  <a:lumMod val="50000"/>
                </a:schemeClr>
              </a:solidFill>
            </a:rPr>
            <a:t>For </a:t>
          </a:r>
          <a:r>
            <a:rPr lang="en-US" sz="1800" dirty="0" err="1">
              <a:solidFill>
                <a:schemeClr val="tx2">
                  <a:lumMod val="50000"/>
                </a:schemeClr>
              </a:solidFill>
            </a:rPr>
            <a:t>eg</a:t>
          </a:r>
          <a:r>
            <a:rPr lang="en-US" sz="1800" dirty="0">
              <a:solidFill>
                <a:schemeClr val="tx2">
                  <a:lumMod val="50000"/>
                </a:schemeClr>
              </a:solidFill>
            </a:rPr>
            <a:t>.</a:t>
          </a:r>
          <a:endParaRPr lang="en-IN" sz="1800" dirty="0">
            <a:solidFill>
              <a:schemeClr val="tx2">
                <a:lumMod val="50000"/>
              </a:schemeClr>
            </a:solidFill>
          </a:endParaRPr>
        </a:p>
      </dgm:t>
    </dgm:pt>
    <dgm:pt modelId="{0AE8673B-F158-4219-9138-BEC69E57746E}" type="parTrans" cxnId="{ED8E52A4-C112-48AB-9216-3A661B1C6D40}">
      <dgm:prSet/>
      <dgm:spPr/>
      <dgm:t>
        <a:bodyPr/>
        <a:lstStyle/>
        <a:p>
          <a:endParaRPr lang="en-IN" sz="1800"/>
        </a:p>
      </dgm:t>
    </dgm:pt>
    <dgm:pt modelId="{BFC302C9-DED6-407D-94EF-36ED1E56787F}" type="sibTrans" cxnId="{ED8E52A4-C112-48AB-9216-3A661B1C6D40}">
      <dgm:prSet/>
      <dgm:spPr/>
      <dgm:t>
        <a:bodyPr/>
        <a:lstStyle/>
        <a:p>
          <a:endParaRPr lang="en-IN"/>
        </a:p>
      </dgm:t>
    </dgm:pt>
    <dgm:pt modelId="{4F959FF6-B484-478F-9585-87A90BC818E0}">
      <dgm:prSet phldrT="[Text]" custT="1"/>
      <dgm:spPr/>
      <dgm:t>
        <a:bodyPr/>
        <a:lstStyle/>
        <a:p>
          <a:r>
            <a:rPr lang="en-US" sz="1800" dirty="0">
              <a:solidFill>
                <a:schemeClr val="tx2">
                  <a:lumMod val="50000"/>
                </a:schemeClr>
              </a:solidFill>
            </a:rPr>
            <a:t>Ways, Paths</a:t>
          </a:r>
          <a:endParaRPr lang="en-IN" sz="1800" dirty="0">
            <a:solidFill>
              <a:schemeClr val="tx2">
                <a:lumMod val="50000"/>
              </a:schemeClr>
            </a:solidFill>
          </a:endParaRPr>
        </a:p>
      </dgm:t>
    </dgm:pt>
    <dgm:pt modelId="{1EF8E222-71AC-4D95-B6D6-0DAB1E63C491}" type="parTrans" cxnId="{416C4CB9-94B3-4B8B-9ED0-B83943701A7C}">
      <dgm:prSet/>
      <dgm:spPr/>
      <dgm:t>
        <a:bodyPr/>
        <a:lstStyle/>
        <a:p>
          <a:endParaRPr lang="en-IN" sz="1800"/>
        </a:p>
      </dgm:t>
    </dgm:pt>
    <dgm:pt modelId="{C86AA59B-2B87-4998-A297-E98ECF76FEA6}" type="sibTrans" cxnId="{416C4CB9-94B3-4B8B-9ED0-B83943701A7C}">
      <dgm:prSet/>
      <dgm:spPr/>
      <dgm:t>
        <a:bodyPr/>
        <a:lstStyle/>
        <a:p>
          <a:endParaRPr lang="en-IN"/>
        </a:p>
      </dgm:t>
    </dgm:pt>
    <dgm:pt modelId="{0EA37BD7-5EF5-40D7-8FC5-8E0E61F13F5D}">
      <dgm:prSet phldrT="[Text]" custT="1"/>
      <dgm:spPr/>
      <dgm:t>
        <a:bodyPr/>
        <a:lstStyle/>
        <a:p>
          <a:r>
            <a:rPr lang="en-US" sz="1800" dirty="0">
              <a:solidFill>
                <a:schemeClr val="tx2">
                  <a:lumMod val="50000"/>
                </a:schemeClr>
              </a:solidFill>
            </a:rPr>
            <a:t>Houses</a:t>
          </a:r>
          <a:endParaRPr lang="en-IN" sz="1800" dirty="0">
            <a:solidFill>
              <a:schemeClr val="tx2">
                <a:lumMod val="50000"/>
              </a:schemeClr>
            </a:solidFill>
          </a:endParaRPr>
        </a:p>
      </dgm:t>
    </dgm:pt>
    <dgm:pt modelId="{57FAB9CD-7EBF-4A93-91E3-70A619807515}" type="parTrans" cxnId="{41ACA78E-98E3-4265-B7CD-F572E57E74B2}">
      <dgm:prSet/>
      <dgm:spPr/>
      <dgm:t>
        <a:bodyPr/>
        <a:lstStyle/>
        <a:p>
          <a:endParaRPr lang="en-IN" sz="1800"/>
        </a:p>
      </dgm:t>
    </dgm:pt>
    <dgm:pt modelId="{5C4AFDDB-E133-4DB5-A616-4FEF214AAFA0}" type="sibTrans" cxnId="{41ACA78E-98E3-4265-B7CD-F572E57E74B2}">
      <dgm:prSet/>
      <dgm:spPr/>
      <dgm:t>
        <a:bodyPr/>
        <a:lstStyle/>
        <a:p>
          <a:endParaRPr lang="en-IN"/>
        </a:p>
      </dgm:t>
    </dgm:pt>
    <dgm:pt modelId="{803DC85D-5AC0-4AE5-9743-1062F23822D5}">
      <dgm:prSet phldrT="[Text]" custT="1"/>
      <dgm:spPr/>
      <dgm:t>
        <a:bodyPr/>
        <a:lstStyle/>
        <a:p>
          <a:r>
            <a:rPr lang="en-US" sz="1800" dirty="0">
              <a:solidFill>
                <a:schemeClr val="tx2">
                  <a:lumMod val="50000"/>
                </a:schemeClr>
              </a:solidFill>
            </a:rPr>
            <a:t>Waters</a:t>
          </a:r>
          <a:endParaRPr lang="en-IN" sz="1800" dirty="0">
            <a:solidFill>
              <a:schemeClr val="tx2">
                <a:lumMod val="50000"/>
              </a:schemeClr>
            </a:solidFill>
          </a:endParaRPr>
        </a:p>
      </dgm:t>
    </dgm:pt>
    <dgm:pt modelId="{92B98769-D3D9-4B40-97E6-FA7E7B2D3B60}" type="parTrans" cxnId="{52522B96-68F0-48CE-95FA-B49FE20DF42E}">
      <dgm:prSet/>
      <dgm:spPr/>
      <dgm:t>
        <a:bodyPr/>
        <a:lstStyle/>
        <a:p>
          <a:endParaRPr lang="en-IN" sz="1800"/>
        </a:p>
      </dgm:t>
    </dgm:pt>
    <dgm:pt modelId="{A1AA4BA2-BD67-4795-B06D-9BD1B95C822E}" type="sibTrans" cxnId="{52522B96-68F0-48CE-95FA-B49FE20DF42E}">
      <dgm:prSet/>
      <dgm:spPr/>
      <dgm:t>
        <a:bodyPr/>
        <a:lstStyle/>
        <a:p>
          <a:endParaRPr lang="en-IN"/>
        </a:p>
      </dgm:t>
    </dgm:pt>
    <dgm:pt modelId="{69C0948B-6848-46A7-BB9A-A17F6EA1B57E}">
      <dgm:prSet phldrT="[Text]" custT="1"/>
      <dgm:spPr/>
      <dgm:t>
        <a:bodyPr/>
        <a:lstStyle/>
        <a:p>
          <a:r>
            <a:rPr lang="en-US" sz="1800" dirty="0">
              <a:solidFill>
                <a:schemeClr val="tx2">
                  <a:lumMod val="50000"/>
                </a:schemeClr>
              </a:solidFill>
            </a:rPr>
            <a:t>TDS  payment </a:t>
          </a:r>
        </a:p>
        <a:p>
          <a:r>
            <a:rPr lang="en-US" sz="1800" dirty="0">
              <a:solidFill>
                <a:schemeClr val="tx2">
                  <a:lumMod val="50000"/>
                </a:schemeClr>
              </a:solidFill>
            </a:rPr>
            <a:t>(u/s 194 IA for resident Transferor or u/s 195 or 197 of Income Tax Act for non resident Transferor)</a:t>
          </a:r>
          <a:endParaRPr lang="en-IN" sz="1800" dirty="0">
            <a:solidFill>
              <a:schemeClr val="tx2">
                <a:lumMod val="50000"/>
              </a:schemeClr>
            </a:solidFill>
          </a:endParaRPr>
        </a:p>
      </dgm:t>
    </dgm:pt>
    <dgm:pt modelId="{4FA84E6F-615D-462A-B90D-29095C5363FB}" type="parTrans" cxnId="{767C3C87-9A26-4F87-AECE-6835DC98E341}">
      <dgm:prSet/>
      <dgm:spPr/>
      <dgm:t>
        <a:bodyPr/>
        <a:lstStyle/>
        <a:p>
          <a:endParaRPr lang="en-IN" sz="1800"/>
        </a:p>
      </dgm:t>
    </dgm:pt>
    <dgm:pt modelId="{2F7CDF2F-EE76-4727-8383-4E867E58554F}" type="sibTrans" cxnId="{767C3C87-9A26-4F87-AECE-6835DC98E341}">
      <dgm:prSet/>
      <dgm:spPr/>
      <dgm:t>
        <a:bodyPr/>
        <a:lstStyle/>
        <a:p>
          <a:endParaRPr lang="en-IN"/>
        </a:p>
      </dgm:t>
    </dgm:pt>
    <dgm:pt modelId="{E0804EF5-2FD1-41E0-843A-AA7E63BE8336}">
      <dgm:prSet phldrT="[Text]" custT="1"/>
      <dgm:spPr/>
      <dgm:t>
        <a:bodyPr/>
        <a:lstStyle/>
        <a:p>
          <a:r>
            <a:rPr lang="en-US" sz="1800" dirty="0">
              <a:solidFill>
                <a:schemeClr val="tx2">
                  <a:lumMod val="50000"/>
                </a:schemeClr>
              </a:solidFill>
            </a:rPr>
            <a:t>Compounds, sewers</a:t>
          </a:r>
          <a:endParaRPr lang="en-IN" sz="1800" dirty="0">
            <a:solidFill>
              <a:schemeClr val="tx2">
                <a:lumMod val="50000"/>
              </a:schemeClr>
            </a:solidFill>
          </a:endParaRPr>
        </a:p>
      </dgm:t>
    </dgm:pt>
    <dgm:pt modelId="{EF38DF66-3072-496E-9B95-E39F68E56BD3}" type="parTrans" cxnId="{AF5C3F3D-CE23-48D0-85AE-D6AEDA0D5203}">
      <dgm:prSet/>
      <dgm:spPr/>
      <dgm:t>
        <a:bodyPr/>
        <a:lstStyle/>
        <a:p>
          <a:endParaRPr lang="en-IN" sz="1800"/>
        </a:p>
      </dgm:t>
    </dgm:pt>
    <dgm:pt modelId="{72CB8DE7-0A52-4C41-9DEB-51D4BA4FA97E}" type="sibTrans" cxnId="{AF5C3F3D-CE23-48D0-85AE-D6AEDA0D5203}">
      <dgm:prSet/>
      <dgm:spPr/>
      <dgm:t>
        <a:bodyPr/>
        <a:lstStyle/>
        <a:p>
          <a:endParaRPr lang="en-IN"/>
        </a:p>
      </dgm:t>
    </dgm:pt>
    <dgm:pt modelId="{C92F9A18-4E67-4CED-99B5-1563EFA1BEF1}">
      <dgm:prSet phldrT="[Text]" custT="1"/>
      <dgm:spPr/>
      <dgm:t>
        <a:bodyPr/>
        <a:lstStyle/>
        <a:p>
          <a:r>
            <a:rPr lang="en-US" sz="1800" dirty="0">
              <a:solidFill>
                <a:schemeClr val="tx2">
                  <a:lumMod val="50000"/>
                </a:schemeClr>
              </a:solidFill>
            </a:rPr>
            <a:t>Trees</a:t>
          </a:r>
          <a:endParaRPr lang="en-IN" sz="1800" dirty="0">
            <a:solidFill>
              <a:schemeClr val="tx2">
                <a:lumMod val="50000"/>
              </a:schemeClr>
            </a:solidFill>
          </a:endParaRPr>
        </a:p>
      </dgm:t>
    </dgm:pt>
    <dgm:pt modelId="{92FEC89F-0B4C-4BF5-ACF0-CFDF01896A81}" type="parTrans" cxnId="{D0AE949D-2735-4445-8513-65A2866B0242}">
      <dgm:prSet/>
      <dgm:spPr/>
      <dgm:t>
        <a:bodyPr/>
        <a:lstStyle/>
        <a:p>
          <a:endParaRPr lang="en-IN" sz="1800"/>
        </a:p>
      </dgm:t>
    </dgm:pt>
    <dgm:pt modelId="{52BB737A-77BD-4EFC-B6F2-35A909933987}" type="sibTrans" cxnId="{D0AE949D-2735-4445-8513-65A2866B0242}">
      <dgm:prSet/>
      <dgm:spPr/>
      <dgm:t>
        <a:bodyPr/>
        <a:lstStyle/>
        <a:p>
          <a:endParaRPr lang="en-IN"/>
        </a:p>
      </dgm:t>
    </dgm:pt>
    <dgm:pt modelId="{F7740BFE-76E1-4F33-B092-0D616449072F}" type="pres">
      <dgm:prSet presAssocID="{30D096B6-6DB7-4FCC-9B78-0626E8D743B3}" presName="hierChild1" presStyleCnt="0">
        <dgm:presLayoutVars>
          <dgm:orgChart val="1"/>
          <dgm:chPref val="1"/>
          <dgm:dir/>
          <dgm:animOne val="branch"/>
          <dgm:animLvl val="lvl"/>
          <dgm:resizeHandles/>
        </dgm:presLayoutVars>
      </dgm:prSet>
      <dgm:spPr/>
    </dgm:pt>
    <dgm:pt modelId="{636CC467-537C-4E43-AB82-5C808D40A7F8}" type="pres">
      <dgm:prSet presAssocID="{17FBAB1F-7DDE-476B-9648-12FEF54F3191}" presName="hierRoot1" presStyleCnt="0">
        <dgm:presLayoutVars>
          <dgm:hierBranch val="init"/>
        </dgm:presLayoutVars>
      </dgm:prSet>
      <dgm:spPr/>
    </dgm:pt>
    <dgm:pt modelId="{C78E4613-3AC3-435A-91B3-606CC6692428}" type="pres">
      <dgm:prSet presAssocID="{17FBAB1F-7DDE-476B-9648-12FEF54F3191}" presName="rootComposite1" presStyleCnt="0"/>
      <dgm:spPr/>
    </dgm:pt>
    <dgm:pt modelId="{018E3E5E-D8A0-4DC3-A635-CB9452CC0316}" type="pres">
      <dgm:prSet presAssocID="{17FBAB1F-7DDE-476B-9648-12FEF54F3191}" presName="rootText1" presStyleLbl="node0" presStyleIdx="0" presStyleCnt="1" custScaleX="393507" custScaleY="66366" custLinFactNeighborX="-956" custLinFactNeighborY="-32048">
        <dgm:presLayoutVars>
          <dgm:chPref val="3"/>
        </dgm:presLayoutVars>
      </dgm:prSet>
      <dgm:spPr/>
    </dgm:pt>
    <dgm:pt modelId="{7571C26E-8788-49CE-9DFB-D23971878179}" type="pres">
      <dgm:prSet presAssocID="{17FBAB1F-7DDE-476B-9648-12FEF54F3191}" presName="rootConnector1" presStyleLbl="node1" presStyleIdx="0" presStyleCnt="0"/>
      <dgm:spPr/>
    </dgm:pt>
    <dgm:pt modelId="{9A237931-35CF-463B-8F0B-177E3F84AE36}" type="pres">
      <dgm:prSet presAssocID="{17FBAB1F-7DDE-476B-9648-12FEF54F3191}" presName="hierChild2" presStyleCnt="0"/>
      <dgm:spPr/>
    </dgm:pt>
    <dgm:pt modelId="{DC45CB0E-4862-4263-B427-53B2100C8812}" type="pres">
      <dgm:prSet presAssocID="{81DCF6DF-080F-4BDD-8114-4223F1DCFC87}" presName="Name37" presStyleLbl="parChTrans1D2" presStyleIdx="0" presStyleCnt="4" custSzX="4696475"/>
      <dgm:spPr/>
    </dgm:pt>
    <dgm:pt modelId="{19BAB64F-0E6F-4E86-B40B-E69AD5C05596}" type="pres">
      <dgm:prSet presAssocID="{AEDDAA52-6EDE-48BC-B5C5-7436BE0F1148}" presName="hierRoot2" presStyleCnt="0">
        <dgm:presLayoutVars>
          <dgm:hierBranch val="init"/>
        </dgm:presLayoutVars>
      </dgm:prSet>
      <dgm:spPr/>
    </dgm:pt>
    <dgm:pt modelId="{703CA7C9-581D-4753-A6E4-F187B31EF9F0}" type="pres">
      <dgm:prSet presAssocID="{AEDDAA52-6EDE-48BC-B5C5-7436BE0F1148}" presName="rootComposite" presStyleCnt="0"/>
      <dgm:spPr/>
    </dgm:pt>
    <dgm:pt modelId="{9D087434-28A5-4792-A7AB-C1D7396A2A88}" type="pres">
      <dgm:prSet presAssocID="{AEDDAA52-6EDE-48BC-B5C5-7436BE0F1148}" presName="rootText" presStyleLbl="node2" presStyleIdx="0" presStyleCnt="4" custScaleX="119822" custScaleY="71513" custLinFactNeighborX="-713" custLinFactNeighborY="-3234">
        <dgm:presLayoutVars>
          <dgm:chPref val="3"/>
        </dgm:presLayoutVars>
      </dgm:prSet>
      <dgm:spPr/>
    </dgm:pt>
    <dgm:pt modelId="{F3DACFCA-9E3B-40F4-83D4-84C3433F7F2A}" type="pres">
      <dgm:prSet presAssocID="{AEDDAA52-6EDE-48BC-B5C5-7436BE0F1148}" presName="rootConnector" presStyleLbl="node2" presStyleIdx="0" presStyleCnt="4"/>
      <dgm:spPr/>
    </dgm:pt>
    <dgm:pt modelId="{335DA5A6-6F42-4E44-A9E2-DF0FFCFA0760}" type="pres">
      <dgm:prSet presAssocID="{AEDDAA52-6EDE-48BC-B5C5-7436BE0F1148}" presName="hierChild4" presStyleCnt="0"/>
      <dgm:spPr/>
    </dgm:pt>
    <dgm:pt modelId="{27EFB695-A585-4CFB-80B4-066387C223B8}" type="pres">
      <dgm:prSet presAssocID="{148F98C8-76E2-40C3-9719-F5F6C88D7374}" presName="Name37" presStyleLbl="parChTrans1D3" presStyleIdx="0" presStyleCnt="16" custSzX="234224"/>
      <dgm:spPr/>
    </dgm:pt>
    <dgm:pt modelId="{B1E6D36E-2EDB-42BD-9749-C4BFBD99C212}" type="pres">
      <dgm:prSet presAssocID="{C744E756-0A31-4DD5-ACAA-4DB3CAB83A66}" presName="hierRoot2" presStyleCnt="0">
        <dgm:presLayoutVars>
          <dgm:hierBranch val="init"/>
        </dgm:presLayoutVars>
      </dgm:prSet>
      <dgm:spPr/>
    </dgm:pt>
    <dgm:pt modelId="{1801E848-A00B-4DB6-88F6-6062B4ECC58F}" type="pres">
      <dgm:prSet presAssocID="{C744E756-0A31-4DD5-ACAA-4DB3CAB83A66}" presName="rootComposite" presStyleCnt="0"/>
      <dgm:spPr/>
    </dgm:pt>
    <dgm:pt modelId="{1E1F66CC-8265-4A13-8473-D47FBC93CB51}" type="pres">
      <dgm:prSet presAssocID="{C744E756-0A31-4DD5-ACAA-4DB3CAB83A66}" presName="rootText" presStyleLbl="node3" presStyleIdx="0" presStyleCnt="16" custScaleX="97892" custScaleY="47253" custLinFactNeighborX="-7477" custLinFactNeighborY="-34560">
        <dgm:presLayoutVars>
          <dgm:chPref val="3"/>
        </dgm:presLayoutVars>
      </dgm:prSet>
      <dgm:spPr/>
    </dgm:pt>
    <dgm:pt modelId="{CEACC13B-2409-423E-8769-38718DBD31FA}" type="pres">
      <dgm:prSet presAssocID="{C744E756-0A31-4DD5-ACAA-4DB3CAB83A66}" presName="rootConnector" presStyleLbl="node3" presStyleIdx="0" presStyleCnt="16"/>
      <dgm:spPr/>
    </dgm:pt>
    <dgm:pt modelId="{E2827B6B-678A-42AF-8F2B-5B368DEA1BE1}" type="pres">
      <dgm:prSet presAssocID="{C744E756-0A31-4DD5-ACAA-4DB3CAB83A66}" presName="hierChild4" presStyleCnt="0"/>
      <dgm:spPr/>
    </dgm:pt>
    <dgm:pt modelId="{EEB4FC9C-57E1-41AA-AFB9-F78E0059DB43}" type="pres">
      <dgm:prSet presAssocID="{C744E756-0A31-4DD5-ACAA-4DB3CAB83A66}" presName="hierChild5" presStyleCnt="0"/>
      <dgm:spPr/>
    </dgm:pt>
    <dgm:pt modelId="{D975121E-5A26-497F-B84E-DD2664714FBC}" type="pres">
      <dgm:prSet presAssocID="{46338E41-423D-4378-A24C-399839E96CBD}" presName="Name37" presStyleLbl="parChTrans1D3" presStyleIdx="1" presStyleCnt="16" custSzX="246531"/>
      <dgm:spPr/>
    </dgm:pt>
    <dgm:pt modelId="{AE1A7D50-8791-4D22-AA2C-52D4923A8249}" type="pres">
      <dgm:prSet presAssocID="{F1A44C2F-7AE3-46CF-9BA7-7E2D4486D944}" presName="hierRoot2" presStyleCnt="0">
        <dgm:presLayoutVars>
          <dgm:hierBranch val="init"/>
        </dgm:presLayoutVars>
      </dgm:prSet>
      <dgm:spPr/>
    </dgm:pt>
    <dgm:pt modelId="{C92003A6-BBF5-428E-BF02-496552620E91}" type="pres">
      <dgm:prSet presAssocID="{F1A44C2F-7AE3-46CF-9BA7-7E2D4486D944}" presName="rootComposite" presStyleCnt="0"/>
      <dgm:spPr/>
    </dgm:pt>
    <dgm:pt modelId="{7044852F-598D-408F-AE22-A9AC8F50CB13}" type="pres">
      <dgm:prSet presAssocID="{F1A44C2F-7AE3-46CF-9BA7-7E2D4486D944}" presName="rootText" presStyleLbl="node3" presStyleIdx="1" presStyleCnt="16" custScaleX="97889" custScaleY="88959" custLinFactNeighborX="-6970" custLinFactNeighborY="-69048">
        <dgm:presLayoutVars>
          <dgm:chPref val="3"/>
        </dgm:presLayoutVars>
      </dgm:prSet>
      <dgm:spPr/>
    </dgm:pt>
    <dgm:pt modelId="{0C975633-9F36-4C6F-A9DF-1CBEDEDFE0D8}" type="pres">
      <dgm:prSet presAssocID="{F1A44C2F-7AE3-46CF-9BA7-7E2D4486D944}" presName="rootConnector" presStyleLbl="node3" presStyleIdx="1" presStyleCnt="16"/>
      <dgm:spPr/>
    </dgm:pt>
    <dgm:pt modelId="{3D7FF534-3C97-468D-BE70-5D8385113D52}" type="pres">
      <dgm:prSet presAssocID="{F1A44C2F-7AE3-46CF-9BA7-7E2D4486D944}" presName="hierChild4" presStyleCnt="0"/>
      <dgm:spPr/>
    </dgm:pt>
    <dgm:pt modelId="{EAF33011-D16F-4B73-801A-A45E44CCC193}" type="pres">
      <dgm:prSet presAssocID="{F1A44C2F-7AE3-46CF-9BA7-7E2D4486D944}" presName="hierChild5" presStyleCnt="0"/>
      <dgm:spPr/>
    </dgm:pt>
    <dgm:pt modelId="{7623BC51-92BB-411B-A871-ADEF5EAA28A8}" type="pres">
      <dgm:prSet presAssocID="{4FA84E6F-615D-462A-B90D-29095C5363FB}" presName="Name37" presStyleLbl="parChTrans1D3" presStyleIdx="2" presStyleCnt="16"/>
      <dgm:spPr/>
    </dgm:pt>
    <dgm:pt modelId="{369CCB04-3337-4A50-A5B9-507C8A2A7995}" type="pres">
      <dgm:prSet presAssocID="{69C0948B-6848-46A7-BB9A-A17F6EA1B57E}" presName="hierRoot2" presStyleCnt="0">
        <dgm:presLayoutVars>
          <dgm:hierBranch val="init"/>
        </dgm:presLayoutVars>
      </dgm:prSet>
      <dgm:spPr/>
    </dgm:pt>
    <dgm:pt modelId="{800990C2-E56A-4F5D-B50C-92C08B2C5AED}" type="pres">
      <dgm:prSet presAssocID="{69C0948B-6848-46A7-BB9A-A17F6EA1B57E}" presName="rootComposite" presStyleCnt="0"/>
      <dgm:spPr/>
    </dgm:pt>
    <dgm:pt modelId="{0D7C91D5-7CB8-43AE-A637-FCDAFAEBDC3C}" type="pres">
      <dgm:prSet presAssocID="{69C0948B-6848-46A7-BB9A-A17F6EA1B57E}" presName="rootText" presStyleLbl="node3" presStyleIdx="2" presStyleCnt="16" custScaleY="229091" custLinFactY="-1544" custLinFactNeighborX="-6853" custLinFactNeighborY="-100000">
        <dgm:presLayoutVars>
          <dgm:chPref val="3"/>
        </dgm:presLayoutVars>
      </dgm:prSet>
      <dgm:spPr/>
    </dgm:pt>
    <dgm:pt modelId="{20C297A6-7F7E-409F-8C9E-341BFE23B72E}" type="pres">
      <dgm:prSet presAssocID="{69C0948B-6848-46A7-BB9A-A17F6EA1B57E}" presName="rootConnector" presStyleLbl="node3" presStyleIdx="2" presStyleCnt="16"/>
      <dgm:spPr/>
    </dgm:pt>
    <dgm:pt modelId="{96C74BD7-661D-4AC1-958D-37DE888EEA46}" type="pres">
      <dgm:prSet presAssocID="{69C0948B-6848-46A7-BB9A-A17F6EA1B57E}" presName="hierChild4" presStyleCnt="0"/>
      <dgm:spPr/>
    </dgm:pt>
    <dgm:pt modelId="{63B72759-7E73-4CF1-B17E-33293367D5BD}" type="pres">
      <dgm:prSet presAssocID="{69C0948B-6848-46A7-BB9A-A17F6EA1B57E}" presName="hierChild5" presStyleCnt="0"/>
      <dgm:spPr/>
    </dgm:pt>
    <dgm:pt modelId="{0A06759B-BFD0-4183-A91A-8CEC8CA2E109}" type="pres">
      <dgm:prSet presAssocID="{AEDDAA52-6EDE-48BC-B5C5-7436BE0F1148}" presName="hierChild5" presStyleCnt="0"/>
      <dgm:spPr/>
    </dgm:pt>
    <dgm:pt modelId="{52AFC8EF-2601-49C2-BA65-C0B3B2F063B6}" type="pres">
      <dgm:prSet presAssocID="{55B19558-FA30-4A4C-A33D-A4F9A59116E3}" presName="Name37" presStyleLbl="parChTrans1D2" presStyleIdx="1" presStyleCnt="4" custSzX="1500397"/>
      <dgm:spPr/>
    </dgm:pt>
    <dgm:pt modelId="{E0D7348D-9894-477E-998C-2937EAE42445}" type="pres">
      <dgm:prSet presAssocID="{B07A2DE4-2783-4116-927E-B85B6064CEB8}" presName="hierRoot2" presStyleCnt="0">
        <dgm:presLayoutVars>
          <dgm:hierBranch val="init"/>
        </dgm:presLayoutVars>
      </dgm:prSet>
      <dgm:spPr/>
    </dgm:pt>
    <dgm:pt modelId="{1ECD6D5D-1A43-458A-8E19-EBE3DA67B131}" type="pres">
      <dgm:prSet presAssocID="{B07A2DE4-2783-4116-927E-B85B6064CEB8}" presName="rootComposite" presStyleCnt="0"/>
      <dgm:spPr/>
    </dgm:pt>
    <dgm:pt modelId="{911F65FC-B930-481F-BE44-0F55371A7417}" type="pres">
      <dgm:prSet presAssocID="{B07A2DE4-2783-4116-927E-B85B6064CEB8}" presName="rootText" presStyleLbl="node2" presStyleIdx="1" presStyleCnt="4" custScaleX="119822" custScaleY="68893" custLinFactNeighborX="533" custLinFactNeighborY="-3233">
        <dgm:presLayoutVars>
          <dgm:chPref val="3"/>
        </dgm:presLayoutVars>
      </dgm:prSet>
      <dgm:spPr/>
    </dgm:pt>
    <dgm:pt modelId="{1F1FA7CB-1701-4D59-8F5F-9F715B6833A2}" type="pres">
      <dgm:prSet presAssocID="{B07A2DE4-2783-4116-927E-B85B6064CEB8}" presName="rootConnector" presStyleLbl="node2" presStyleIdx="1" presStyleCnt="4"/>
      <dgm:spPr/>
    </dgm:pt>
    <dgm:pt modelId="{5AB62A08-DBB1-4E0A-86DD-738CC23421D2}" type="pres">
      <dgm:prSet presAssocID="{B07A2DE4-2783-4116-927E-B85B6064CEB8}" presName="hierChild4" presStyleCnt="0"/>
      <dgm:spPr/>
    </dgm:pt>
    <dgm:pt modelId="{70BD3704-C0C2-4FCD-9A13-B3337582DA7E}" type="pres">
      <dgm:prSet presAssocID="{17C4DF2B-DB3F-484C-9AFD-8DBF345D5CC6}" presName="Name37" presStyleLbl="parChTrans1D3" presStyleIdx="3" presStyleCnt="16" custSzX="204003"/>
      <dgm:spPr/>
    </dgm:pt>
    <dgm:pt modelId="{A1484ED5-2698-40D8-8093-701C99B771DD}" type="pres">
      <dgm:prSet presAssocID="{8ED04841-12BC-4BE4-BAE7-C0E927575082}" presName="hierRoot2" presStyleCnt="0">
        <dgm:presLayoutVars>
          <dgm:hierBranch val="init"/>
        </dgm:presLayoutVars>
      </dgm:prSet>
      <dgm:spPr/>
    </dgm:pt>
    <dgm:pt modelId="{898A8409-0D9A-4B53-9BCB-E14CF30AD2FD}" type="pres">
      <dgm:prSet presAssocID="{8ED04841-12BC-4BE4-BAE7-C0E927575082}" presName="rootComposite" presStyleCnt="0"/>
      <dgm:spPr/>
    </dgm:pt>
    <dgm:pt modelId="{F18FFFF9-416F-4734-A093-2982D905CC7C}" type="pres">
      <dgm:prSet presAssocID="{8ED04841-12BC-4BE4-BAE7-C0E927575082}" presName="rootText" presStyleLbl="node3" presStyleIdx="3" presStyleCnt="16" custScaleX="96641" custScaleY="46252" custLinFactNeighborX="-7476" custLinFactNeighborY="-31517">
        <dgm:presLayoutVars>
          <dgm:chPref val="3"/>
        </dgm:presLayoutVars>
      </dgm:prSet>
      <dgm:spPr/>
    </dgm:pt>
    <dgm:pt modelId="{3B27D4DE-A822-41A8-8232-C7A170741AA8}" type="pres">
      <dgm:prSet presAssocID="{8ED04841-12BC-4BE4-BAE7-C0E927575082}" presName="rootConnector" presStyleLbl="node3" presStyleIdx="3" presStyleCnt="16"/>
      <dgm:spPr/>
    </dgm:pt>
    <dgm:pt modelId="{8A44E06A-FD92-4204-B3B0-35DB94EE3ACC}" type="pres">
      <dgm:prSet presAssocID="{8ED04841-12BC-4BE4-BAE7-C0E927575082}" presName="hierChild4" presStyleCnt="0"/>
      <dgm:spPr/>
    </dgm:pt>
    <dgm:pt modelId="{87A2A8DD-D342-4F0B-A073-9DD10B3DC0F2}" type="pres">
      <dgm:prSet presAssocID="{8ED04841-12BC-4BE4-BAE7-C0E927575082}" presName="hierChild5" presStyleCnt="0"/>
      <dgm:spPr/>
    </dgm:pt>
    <dgm:pt modelId="{4E17F872-8F33-4752-AC71-9E255BFE9ECB}" type="pres">
      <dgm:prSet presAssocID="{7C7C8C50-74FA-4AD9-B8E0-A90A8D535453}" presName="Name37" presStyleLbl="parChTrans1D3" presStyleIdx="4" presStyleCnt="16" custSzX="231603"/>
      <dgm:spPr/>
    </dgm:pt>
    <dgm:pt modelId="{1832FBF9-950E-48B8-AD95-427071ECB98B}" type="pres">
      <dgm:prSet presAssocID="{05C5A86F-7830-42B5-8CB0-FBA754ECCDD6}" presName="hierRoot2" presStyleCnt="0">
        <dgm:presLayoutVars>
          <dgm:hierBranch val="init"/>
        </dgm:presLayoutVars>
      </dgm:prSet>
      <dgm:spPr/>
    </dgm:pt>
    <dgm:pt modelId="{F6BC595C-C6B0-426B-9E5F-26790D7ADE0D}" type="pres">
      <dgm:prSet presAssocID="{05C5A86F-7830-42B5-8CB0-FBA754ECCDD6}" presName="rootComposite" presStyleCnt="0"/>
      <dgm:spPr/>
    </dgm:pt>
    <dgm:pt modelId="{3FE11CFF-8A9A-4588-9C28-0F74839B4254}" type="pres">
      <dgm:prSet presAssocID="{05C5A86F-7830-42B5-8CB0-FBA754ECCDD6}" presName="rootText" presStyleLbl="node3" presStyleIdx="4" presStyleCnt="16" custScaleX="97191" custScaleY="45171" custLinFactNeighborX="-6339" custLinFactNeighborY="-61687">
        <dgm:presLayoutVars>
          <dgm:chPref val="3"/>
        </dgm:presLayoutVars>
      </dgm:prSet>
      <dgm:spPr/>
    </dgm:pt>
    <dgm:pt modelId="{183FB878-6FB6-4974-91E4-3ED2F980ED3D}" type="pres">
      <dgm:prSet presAssocID="{05C5A86F-7830-42B5-8CB0-FBA754ECCDD6}" presName="rootConnector" presStyleLbl="node3" presStyleIdx="4" presStyleCnt="16"/>
      <dgm:spPr/>
    </dgm:pt>
    <dgm:pt modelId="{DC230AAD-9903-4D21-B4FE-08D2A450C0EC}" type="pres">
      <dgm:prSet presAssocID="{05C5A86F-7830-42B5-8CB0-FBA754ECCDD6}" presName="hierChild4" presStyleCnt="0"/>
      <dgm:spPr/>
    </dgm:pt>
    <dgm:pt modelId="{BCD55A5A-CA60-4285-9F04-225676C171AA}" type="pres">
      <dgm:prSet presAssocID="{05C5A86F-7830-42B5-8CB0-FBA754ECCDD6}" presName="hierChild5" presStyleCnt="0"/>
      <dgm:spPr/>
    </dgm:pt>
    <dgm:pt modelId="{443BBDA7-C655-4BD9-A324-3908C9C445C3}" type="pres">
      <dgm:prSet presAssocID="{94E4B6C6-CB0F-4CC4-BD8A-EA274FBBAF96}" presName="Name37" presStyleLbl="parChTrans1D3" presStyleIdx="5" presStyleCnt="16" custSzX="237671"/>
      <dgm:spPr/>
    </dgm:pt>
    <dgm:pt modelId="{5319F146-B5D0-4405-BED0-8CFBF3D45E00}" type="pres">
      <dgm:prSet presAssocID="{6A71DA2E-2407-49BF-8EBD-24FCFEE386F7}" presName="hierRoot2" presStyleCnt="0">
        <dgm:presLayoutVars>
          <dgm:hierBranch val="init"/>
        </dgm:presLayoutVars>
      </dgm:prSet>
      <dgm:spPr/>
    </dgm:pt>
    <dgm:pt modelId="{4155D7EE-046C-4C41-A558-58C79A3B949B}" type="pres">
      <dgm:prSet presAssocID="{6A71DA2E-2407-49BF-8EBD-24FCFEE386F7}" presName="rootComposite" presStyleCnt="0"/>
      <dgm:spPr/>
    </dgm:pt>
    <dgm:pt modelId="{0F5F6669-2CE3-489A-95AC-7C2C572207C9}" type="pres">
      <dgm:prSet presAssocID="{6A71DA2E-2407-49BF-8EBD-24FCFEE386F7}" presName="rootText" presStyleLbl="node3" presStyleIdx="5" presStyleCnt="16" custScaleX="95666" custScaleY="43956" custLinFactNeighborX="-6089" custLinFactNeighborY="-93231">
        <dgm:presLayoutVars>
          <dgm:chPref val="3"/>
        </dgm:presLayoutVars>
      </dgm:prSet>
      <dgm:spPr/>
    </dgm:pt>
    <dgm:pt modelId="{BE596C36-05CF-4469-B1B5-470EA72FD03E}" type="pres">
      <dgm:prSet presAssocID="{6A71DA2E-2407-49BF-8EBD-24FCFEE386F7}" presName="rootConnector" presStyleLbl="node3" presStyleIdx="5" presStyleCnt="16"/>
      <dgm:spPr/>
    </dgm:pt>
    <dgm:pt modelId="{01D72956-6926-485B-9408-DFF0F20F3DC1}" type="pres">
      <dgm:prSet presAssocID="{6A71DA2E-2407-49BF-8EBD-24FCFEE386F7}" presName="hierChild4" presStyleCnt="0"/>
      <dgm:spPr/>
    </dgm:pt>
    <dgm:pt modelId="{773BEE0A-97B9-4202-ADCA-69BBE9CFBCC9}" type="pres">
      <dgm:prSet presAssocID="{6A71DA2E-2407-49BF-8EBD-24FCFEE386F7}" presName="hierChild5" presStyleCnt="0"/>
      <dgm:spPr/>
    </dgm:pt>
    <dgm:pt modelId="{A7029CCA-37D6-4D3C-A73F-5A20749EA557}" type="pres">
      <dgm:prSet presAssocID="{B023615E-895F-4A6D-AC85-99268580DFFB}" presName="Name37" presStyleLbl="parChTrans1D3" presStyleIdx="6" presStyleCnt="16" custSzX="247551"/>
      <dgm:spPr/>
    </dgm:pt>
    <dgm:pt modelId="{D15A15D1-6535-48B7-8B89-4054E5FEB81E}" type="pres">
      <dgm:prSet presAssocID="{1FAB6F2A-3831-43D0-9B5E-F87BC1DE7DE9}" presName="hierRoot2" presStyleCnt="0">
        <dgm:presLayoutVars>
          <dgm:hierBranch val="init"/>
        </dgm:presLayoutVars>
      </dgm:prSet>
      <dgm:spPr/>
    </dgm:pt>
    <dgm:pt modelId="{999CEBD8-9665-4112-B60E-15F944662A47}" type="pres">
      <dgm:prSet presAssocID="{1FAB6F2A-3831-43D0-9B5E-F87BC1DE7DE9}" presName="rootComposite" presStyleCnt="0"/>
      <dgm:spPr/>
    </dgm:pt>
    <dgm:pt modelId="{33A4EE90-4ADE-4591-8F2F-1094CEF34951}" type="pres">
      <dgm:prSet presAssocID="{1FAB6F2A-3831-43D0-9B5E-F87BC1DE7DE9}" presName="rootText" presStyleLbl="node3" presStyleIdx="6" presStyleCnt="16" custScaleX="98305" custScaleY="43659" custLinFactNeighborX="-5682" custLinFactNeighborY="-10697">
        <dgm:presLayoutVars>
          <dgm:chPref val="3"/>
        </dgm:presLayoutVars>
      </dgm:prSet>
      <dgm:spPr/>
    </dgm:pt>
    <dgm:pt modelId="{5F06EE69-4D16-4CFC-BD0A-F4C706ED86DA}" type="pres">
      <dgm:prSet presAssocID="{1FAB6F2A-3831-43D0-9B5E-F87BC1DE7DE9}" presName="rootConnector" presStyleLbl="node3" presStyleIdx="6" presStyleCnt="16"/>
      <dgm:spPr/>
    </dgm:pt>
    <dgm:pt modelId="{0B3B5783-B296-4F82-A0D5-5C18FAB9EAD8}" type="pres">
      <dgm:prSet presAssocID="{1FAB6F2A-3831-43D0-9B5E-F87BC1DE7DE9}" presName="hierChild4" presStyleCnt="0"/>
      <dgm:spPr/>
    </dgm:pt>
    <dgm:pt modelId="{4D36841A-658A-4B5E-A2DF-395F5A9030A3}" type="pres">
      <dgm:prSet presAssocID="{1FAB6F2A-3831-43D0-9B5E-F87BC1DE7DE9}" presName="hierChild5" presStyleCnt="0"/>
      <dgm:spPr/>
    </dgm:pt>
    <dgm:pt modelId="{96129B49-69EB-482F-905C-F444D916C37F}" type="pres">
      <dgm:prSet presAssocID="{4D657DAB-9513-4D2C-A05D-5FED0D132AF0}" presName="Name37" presStyleLbl="parChTrans1D3" presStyleIdx="7" presStyleCnt="16" custSzX="237234"/>
      <dgm:spPr/>
    </dgm:pt>
    <dgm:pt modelId="{E5853FEF-EE72-45E3-ADE9-8919297A2BD0}" type="pres">
      <dgm:prSet presAssocID="{19D5DC67-C131-457E-BCEE-5CF2255EE68A}" presName="hierRoot2" presStyleCnt="0">
        <dgm:presLayoutVars>
          <dgm:hierBranch val="init"/>
        </dgm:presLayoutVars>
      </dgm:prSet>
      <dgm:spPr/>
    </dgm:pt>
    <dgm:pt modelId="{10E204E5-1F89-42D3-857F-9A4FB802A1C3}" type="pres">
      <dgm:prSet presAssocID="{19D5DC67-C131-457E-BCEE-5CF2255EE68A}" presName="rootComposite" presStyleCnt="0"/>
      <dgm:spPr/>
    </dgm:pt>
    <dgm:pt modelId="{3F1E153C-51C7-48D6-AAD9-818816FDF365}" type="pres">
      <dgm:prSet presAssocID="{19D5DC67-C131-457E-BCEE-5CF2255EE68A}" presName="rootText" presStyleLbl="node3" presStyleIdx="7" presStyleCnt="16" custScaleX="97429" custScaleY="44021" custLinFactY="-53128" custLinFactNeighborX="-6107" custLinFactNeighborY="-100000">
        <dgm:presLayoutVars>
          <dgm:chPref val="3"/>
        </dgm:presLayoutVars>
      </dgm:prSet>
      <dgm:spPr/>
    </dgm:pt>
    <dgm:pt modelId="{7C0B030A-E405-4F55-BA2F-61937F62E514}" type="pres">
      <dgm:prSet presAssocID="{19D5DC67-C131-457E-BCEE-5CF2255EE68A}" presName="rootConnector" presStyleLbl="node3" presStyleIdx="7" presStyleCnt="16"/>
      <dgm:spPr/>
    </dgm:pt>
    <dgm:pt modelId="{82130D24-01FD-4B8B-A064-CC1A1AB35D41}" type="pres">
      <dgm:prSet presAssocID="{19D5DC67-C131-457E-BCEE-5CF2255EE68A}" presName="hierChild4" presStyleCnt="0"/>
      <dgm:spPr/>
    </dgm:pt>
    <dgm:pt modelId="{E2032EC6-4063-4EFC-8271-EA74946FF271}" type="pres">
      <dgm:prSet presAssocID="{19D5DC67-C131-457E-BCEE-5CF2255EE68A}" presName="hierChild5" presStyleCnt="0"/>
      <dgm:spPr/>
    </dgm:pt>
    <dgm:pt modelId="{3044FEB7-297E-4994-AACB-77AD295B7571}" type="pres">
      <dgm:prSet presAssocID="{3BDE7A63-9460-4F88-A366-7C1A31248054}" presName="Name37" presStyleLbl="parChTrans1D3" presStyleIdx="8" presStyleCnt="16" custSzX="244589"/>
      <dgm:spPr/>
    </dgm:pt>
    <dgm:pt modelId="{02B8801D-B477-4A88-8AAB-4E8DC0AD936E}" type="pres">
      <dgm:prSet presAssocID="{BF803FB1-3C1C-4365-8F98-0C689C62EAB3}" presName="hierRoot2" presStyleCnt="0">
        <dgm:presLayoutVars>
          <dgm:hierBranch val="init"/>
        </dgm:presLayoutVars>
      </dgm:prSet>
      <dgm:spPr/>
    </dgm:pt>
    <dgm:pt modelId="{A2321FDA-6BBF-4E69-8578-CD03AF61102D}" type="pres">
      <dgm:prSet presAssocID="{BF803FB1-3C1C-4365-8F98-0C689C62EAB3}" presName="rootComposite" presStyleCnt="0"/>
      <dgm:spPr/>
    </dgm:pt>
    <dgm:pt modelId="{8400BBA4-F8FC-4D64-A277-51601B7E4900}" type="pres">
      <dgm:prSet presAssocID="{BF803FB1-3C1C-4365-8F98-0C689C62EAB3}" presName="rootText" presStyleLbl="node3" presStyleIdx="8" presStyleCnt="16" custScaleX="96862" custScaleY="43026" custLinFactY="-100000" custLinFactNeighborX="-5804" custLinFactNeighborY="-195705">
        <dgm:presLayoutVars>
          <dgm:chPref val="3"/>
        </dgm:presLayoutVars>
      </dgm:prSet>
      <dgm:spPr/>
    </dgm:pt>
    <dgm:pt modelId="{16DC83AD-3CDC-4760-AC85-1C8CD4DD2619}" type="pres">
      <dgm:prSet presAssocID="{BF803FB1-3C1C-4365-8F98-0C689C62EAB3}" presName="rootConnector" presStyleLbl="node3" presStyleIdx="8" presStyleCnt="16"/>
      <dgm:spPr/>
    </dgm:pt>
    <dgm:pt modelId="{EE960E1E-E97D-4B40-AE93-4AC08C0D1E74}" type="pres">
      <dgm:prSet presAssocID="{BF803FB1-3C1C-4365-8F98-0C689C62EAB3}" presName="hierChild4" presStyleCnt="0"/>
      <dgm:spPr/>
    </dgm:pt>
    <dgm:pt modelId="{33B60A19-3A6C-4780-8AF5-39D0F42464EA}" type="pres">
      <dgm:prSet presAssocID="{BF803FB1-3C1C-4365-8F98-0C689C62EAB3}" presName="hierChild5" presStyleCnt="0"/>
      <dgm:spPr/>
    </dgm:pt>
    <dgm:pt modelId="{E6AAD781-ED82-47AA-88B6-B81A892D294D}" type="pres">
      <dgm:prSet presAssocID="{B07A2DE4-2783-4116-927E-B85B6064CEB8}" presName="hierChild5" presStyleCnt="0"/>
      <dgm:spPr/>
    </dgm:pt>
    <dgm:pt modelId="{38E7802D-AE8F-47B8-A775-21E3E6855C65}" type="pres">
      <dgm:prSet presAssocID="{76AF627E-3259-4761-B661-DC22E90E781A}" presName="Name37" presStyleLbl="parChTrans1D2" presStyleIdx="2" presStyleCnt="4" custSzX="1569092"/>
      <dgm:spPr/>
    </dgm:pt>
    <dgm:pt modelId="{48FC33A6-BA08-4A48-928D-6CFED1CB000D}" type="pres">
      <dgm:prSet presAssocID="{1BACC08F-52D3-4F33-A440-4DE36A0E200E}" presName="hierRoot2" presStyleCnt="0">
        <dgm:presLayoutVars>
          <dgm:hierBranch val="init"/>
        </dgm:presLayoutVars>
      </dgm:prSet>
      <dgm:spPr/>
    </dgm:pt>
    <dgm:pt modelId="{8A124E70-0256-4387-BC99-7D6D5D1C0353}" type="pres">
      <dgm:prSet presAssocID="{1BACC08F-52D3-4F33-A440-4DE36A0E200E}" presName="rootComposite" presStyleCnt="0"/>
      <dgm:spPr/>
    </dgm:pt>
    <dgm:pt modelId="{519B46A1-A918-4D65-ABF2-42843A575D4A}" type="pres">
      <dgm:prSet presAssocID="{1BACC08F-52D3-4F33-A440-4DE36A0E200E}" presName="rootText" presStyleLbl="node2" presStyleIdx="2" presStyleCnt="4" custScaleX="119822" custScaleY="70928" custLinFactNeighborX="-3436" custLinFactNeighborY="-3233">
        <dgm:presLayoutVars>
          <dgm:chPref val="3"/>
        </dgm:presLayoutVars>
      </dgm:prSet>
      <dgm:spPr/>
    </dgm:pt>
    <dgm:pt modelId="{39611E46-4F3F-42D0-9B14-5A4A1724A158}" type="pres">
      <dgm:prSet presAssocID="{1BACC08F-52D3-4F33-A440-4DE36A0E200E}" presName="rootConnector" presStyleLbl="node2" presStyleIdx="2" presStyleCnt="4"/>
      <dgm:spPr/>
    </dgm:pt>
    <dgm:pt modelId="{4F0A918A-17DD-4F4E-9923-C8AA45E42201}" type="pres">
      <dgm:prSet presAssocID="{1BACC08F-52D3-4F33-A440-4DE36A0E200E}" presName="hierChild4" presStyleCnt="0"/>
      <dgm:spPr/>
    </dgm:pt>
    <dgm:pt modelId="{16959A73-46F7-46D2-8784-1629BE76B364}" type="pres">
      <dgm:prSet presAssocID="{CACD7E1D-9860-4176-8EB9-EB6917112B04}" presName="Name37" presStyleLbl="parChTrans1D3" presStyleIdx="9" presStyleCnt="16" custSzX="229370"/>
      <dgm:spPr/>
    </dgm:pt>
    <dgm:pt modelId="{80528789-623B-4C51-9974-5B4EAD164641}" type="pres">
      <dgm:prSet presAssocID="{1BFD82EC-4A05-403F-AE67-65E2C7616AAB}" presName="hierRoot2" presStyleCnt="0">
        <dgm:presLayoutVars>
          <dgm:hierBranch val="init"/>
        </dgm:presLayoutVars>
      </dgm:prSet>
      <dgm:spPr/>
    </dgm:pt>
    <dgm:pt modelId="{5E46E18B-449A-4F9D-B723-8D5AA408DABE}" type="pres">
      <dgm:prSet presAssocID="{1BFD82EC-4A05-403F-AE67-65E2C7616AAB}" presName="rootComposite" presStyleCnt="0"/>
      <dgm:spPr/>
    </dgm:pt>
    <dgm:pt modelId="{40D8E19A-9C11-480A-AFF8-03C7F430C4F7}" type="pres">
      <dgm:prSet presAssocID="{1BFD82EC-4A05-403F-AE67-65E2C7616AAB}" presName="rootText" presStyleLbl="node3" presStyleIdx="9" presStyleCnt="16" custScaleX="100001" custScaleY="69141" custLinFactNeighborX="-10400" custLinFactNeighborY="-34777">
        <dgm:presLayoutVars>
          <dgm:chPref val="3"/>
        </dgm:presLayoutVars>
      </dgm:prSet>
      <dgm:spPr/>
    </dgm:pt>
    <dgm:pt modelId="{4777403F-8A46-41F9-8B9E-4530B15DD4B0}" type="pres">
      <dgm:prSet presAssocID="{1BFD82EC-4A05-403F-AE67-65E2C7616AAB}" presName="rootConnector" presStyleLbl="node3" presStyleIdx="9" presStyleCnt="16"/>
      <dgm:spPr/>
    </dgm:pt>
    <dgm:pt modelId="{9E441BB2-6A94-45FC-A005-EAF2A6325946}" type="pres">
      <dgm:prSet presAssocID="{1BFD82EC-4A05-403F-AE67-65E2C7616AAB}" presName="hierChild4" presStyleCnt="0"/>
      <dgm:spPr/>
    </dgm:pt>
    <dgm:pt modelId="{111FF736-2731-41D6-8A8A-CA8755001E0E}" type="pres">
      <dgm:prSet presAssocID="{1BFD82EC-4A05-403F-AE67-65E2C7616AAB}" presName="hierChild5" presStyleCnt="0"/>
      <dgm:spPr/>
    </dgm:pt>
    <dgm:pt modelId="{DB8EFB00-7CCB-476F-917A-941351006F64}" type="pres">
      <dgm:prSet presAssocID="{229A2CBF-04B7-482C-A41F-5A7C679C299A}" presName="Name37" presStyleLbl="parChTrans1D3" presStyleIdx="10" presStyleCnt="16" custSzX="231846"/>
      <dgm:spPr/>
    </dgm:pt>
    <dgm:pt modelId="{77F7A72E-5616-48EE-8F12-FEF0E1E8A461}" type="pres">
      <dgm:prSet presAssocID="{738E8193-69E5-46B0-B647-ECB6681C306B}" presName="hierRoot2" presStyleCnt="0">
        <dgm:presLayoutVars>
          <dgm:hierBranch val="init"/>
        </dgm:presLayoutVars>
      </dgm:prSet>
      <dgm:spPr/>
    </dgm:pt>
    <dgm:pt modelId="{5260E8A8-87D5-4A54-8281-2B8A0DE29217}" type="pres">
      <dgm:prSet presAssocID="{738E8193-69E5-46B0-B647-ECB6681C306B}" presName="rootComposite" presStyleCnt="0"/>
      <dgm:spPr/>
    </dgm:pt>
    <dgm:pt modelId="{8760B0F6-314F-4713-97DA-04708D16A1C3}" type="pres">
      <dgm:prSet presAssocID="{738E8193-69E5-46B0-B647-ECB6681C306B}" presName="rootText" presStyleLbl="node3" presStyleIdx="10" presStyleCnt="16" custScaleX="99961" custScaleY="61443" custLinFactNeighborX="-9862" custLinFactNeighborY="-60920">
        <dgm:presLayoutVars>
          <dgm:chPref val="3"/>
        </dgm:presLayoutVars>
      </dgm:prSet>
      <dgm:spPr/>
    </dgm:pt>
    <dgm:pt modelId="{65915705-FC11-49D1-8935-470277DF2FC2}" type="pres">
      <dgm:prSet presAssocID="{738E8193-69E5-46B0-B647-ECB6681C306B}" presName="rootConnector" presStyleLbl="node3" presStyleIdx="10" presStyleCnt="16"/>
      <dgm:spPr/>
    </dgm:pt>
    <dgm:pt modelId="{3D1A99AB-187D-4CFF-A025-AA873F5EF8CE}" type="pres">
      <dgm:prSet presAssocID="{738E8193-69E5-46B0-B647-ECB6681C306B}" presName="hierChild4" presStyleCnt="0"/>
      <dgm:spPr/>
    </dgm:pt>
    <dgm:pt modelId="{E25B2C33-9852-4EE4-BE73-69BA2E610AE8}" type="pres">
      <dgm:prSet presAssocID="{738E8193-69E5-46B0-B647-ECB6681C306B}" presName="hierChild5" presStyleCnt="0"/>
      <dgm:spPr/>
    </dgm:pt>
    <dgm:pt modelId="{2E9391B8-662D-4C85-B4EC-68BEFF13DA7E}" type="pres">
      <dgm:prSet presAssocID="{1BACC08F-52D3-4F33-A440-4DE36A0E200E}" presName="hierChild5" presStyleCnt="0"/>
      <dgm:spPr/>
    </dgm:pt>
    <dgm:pt modelId="{42F36FDF-5B50-4D7C-B48F-0341B1551ACF}" type="pres">
      <dgm:prSet presAssocID="{0AE8673B-F158-4219-9138-BEC69E57746E}" presName="Name37" presStyleLbl="parChTrans1D2" presStyleIdx="3" presStyleCnt="4" custSzX="4661533"/>
      <dgm:spPr/>
    </dgm:pt>
    <dgm:pt modelId="{01007FA3-0C8C-4E53-9756-B064F71E49E2}" type="pres">
      <dgm:prSet presAssocID="{2115890B-7FA1-456B-BA55-67E83820F62A}" presName="hierRoot2" presStyleCnt="0">
        <dgm:presLayoutVars>
          <dgm:hierBranch val="init"/>
        </dgm:presLayoutVars>
      </dgm:prSet>
      <dgm:spPr/>
    </dgm:pt>
    <dgm:pt modelId="{B3A7D9D2-8B73-4C8D-A0DF-B878EC3668AC}" type="pres">
      <dgm:prSet presAssocID="{2115890B-7FA1-456B-BA55-67E83820F62A}" presName="rootComposite" presStyleCnt="0"/>
      <dgm:spPr/>
    </dgm:pt>
    <dgm:pt modelId="{09D4DEE3-E4C8-4021-8FC5-E19BC9ABF7B1}" type="pres">
      <dgm:prSet presAssocID="{2115890B-7FA1-456B-BA55-67E83820F62A}" presName="rootText" presStyleLbl="node2" presStyleIdx="3" presStyleCnt="4" custScaleX="115638" custScaleY="71066" custLinFactNeighborX="-4549" custLinFactNeighborY="-3991">
        <dgm:presLayoutVars>
          <dgm:chPref val="3"/>
        </dgm:presLayoutVars>
      </dgm:prSet>
      <dgm:spPr/>
    </dgm:pt>
    <dgm:pt modelId="{015E3038-DAB0-4DA3-A52D-93FA0DB0AEA4}" type="pres">
      <dgm:prSet presAssocID="{2115890B-7FA1-456B-BA55-67E83820F62A}" presName="rootConnector" presStyleLbl="node2" presStyleIdx="3" presStyleCnt="4"/>
      <dgm:spPr/>
    </dgm:pt>
    <dgm:pt modelId="{934B42D1-9DA1-4CE3-981F-E2C1FA8CC2B8}" type="pres">
      <dgm:prSet presAssocID="{2115890B-7FA1-456B-BA55-67E83820F62A}" presName="hierChild4" presStyleCnt="0"/>
      <dgm:spPr/>
    </dgm:pt>
    <dgm:pt modelId="{92EE82C7-6781-443C-A1B6-D0C513E31975}" type="pres">
      <dgm:prSet presAssocID="{1EF8E222-71AC-4D95-B6D6-0DAB1E63C491}" presName="Name37" presStyleLbl="parChTrans1D3" presStyleIdx="11" presStyleCnt="16" custSzX="330321"/>
      <dgm:spPr/>
    </dgm:pt>
    <dgm:pt modelId="{303BD7DA-BD1D-422D-A93A-33928AE7F457}" type="pres">
      <dgm:prSet presAssocID="{4F959FF6-B484-478F-9585-87A90BC818E0}" presName="hierRoot2" presStyleCnt="0">
        <dgm:presLayoutVars>
          <dgm:hierBranch val="init"/>
        </dgm:presLayoutVars>
      </dgm:prSet>
      <dgm:spPr/>
    </dgm:pt>
    <dgm:pt modelId="{B5E2A9A4-5315-4D17-BB6F-9A3DFAAED919}" type="pres">
      <dgm:prSet presAssocID="{4F959FF6-B484-478F-9585-87A90BC818E0}" presName="rootComposite" presStyleCnt="0"/>
      <dgm:spPr/>
    </dgm:pt>
    <dgm:pt modelId="{E580FD20-6967-4D2B-A1E5-1A17333BC55E}" type="pres">
      <dgm:prSet presAssocID="{4F959FF6-B484-478F-9585-87A90BC818E0}" presName="rootText" presStyleLbl="node3" presStyleIdx="11" presStyleCnt="16" custScaleX="99970" custScaleY="62665" custLinFactY="75866" custLinFactNeighborX="-9971" custLinFactNeighborY="100000">
        <dgm:presLayoutVars>
          <dgm:chPref val="3"/>
        </dgm:presLayoutVars>
      </dgm:prSet>
      <dgm:spPr/>
    </dgm:pt>
    <dgm:pt modelId="{906C5EFD-F66F-4E2D-9626-18EC6978BB45}" type="pres">
      <dgm:prSet presAssocID="{4F959FF6-B484-478F-9585-87A90BC818E0}" presName="rootConnector" presStyleLbl="node3" presStyleIdx="11" presStyleCnt="16"/>
      <dgm:spPr/>
    </dgm:pt>
    <dgm:pt modelId="{810B8FFC-EC3F-4175-9509-14084B2AAD73}" type="pres">
      <dgm:prSet presAssocID="{4F959FF6-B484-478F-9585-87A90BC818E0}" presName="hierChild4" presStyleCnt="0"/>
      <dgm:spPr/>
    </dgm:pt>
    <dgm:pt modelId="{31BC7A20-1725-49A2-A15C-C9C23D9BFD21}" type="pres">
      <dgm:prSet presAssocID="{4F959FF6-B484-478F-9585-87A90BC818E0}" presName="hierChild5" presStyleCnt="0"/>
      <dgm:spPr/>
    </dgm:pt>
    <dgm:pt modelId="{D5706BF3-1B20-4F60-AF28-E710B8D94157}" type="pres">
      <dgm:prSet presAssocID="{92B98769-D3D9-4B40-97E6-FA7E7B2D3B60}" presName="Name37" presStyleLbl="parChTrans1D3" presStyleIdx="12" presStyleCnt="16" custSzX="330321"/>
      <dgm:spPr/>
    </dgm:pt>
    <dgm:pt modelId="{80210F3B-FA66-4D48-8416-863B4D6B121F}" type="pres">
      <dgm:prSet presAssocID="{803DC85D-5AC0-4AE5-9743-1062F23822D5}" presName="hierRoot2" presStyleCnt="0">
        <dgm:presLayoutVars>
          <dgm:hierBranch val="init"/>
        </dgm:presLayoutVars>
      </dgm:prSet>
      <dgm:spPr/>
    </dgm:pt>
    <dgm:pt modelId="{8DB94A15-915D-4987-AB96-138FCC225F64}" type="pres">
      <dgm:prSet presAssocID="{803DC85D-5AC0-4AE5-9743-1062F23822D5}" presName="rootComposite" presStyleCnt="0"/>
      <dgm:spPr/>
    </dgm:pt>
    <dgm:pt modelId="{580E78DB-48B3-48E3-AE90-20B38DCE8829}" type="pres">
      <dgm:prSet presAssocID="{803DC85D-5AC0-4AE5-9743-1062F23822D5}" presName="rootText" presStyleLbl="node3" presStyleIdx="12" presStyleCnt="16" custScaleX="101657" custScaleY="47717" custLinFactY="48052" custLinFactNeighborX="-10861" custLinFactNeighborY="100000">
        <dgm:presLayoutVars>
          <dgm:chPref val="3"/>
        </dgm:presLayoutVars>
      </dgm:prSet>
      <dgm:spPr/>
    </dgm:pt>
    <dgm:pt modelId="{29523C9C-9910-4C24-A122-D029B5BB24D3}" type="pres">
      <dgm:prSet presAssocID="{803DC85D-5AC0-4AE5-9743-1062F23822D5}" presName="rootConnector" presStyleLbl="node3" presStyleIdx="12" presStyleCnt="16"/>
      <dgm:spPr/>
    </dgm:pt>
    <dgm:pt modelId="{85251227-0904-4049-8221-2DC08BCFF2C8}" type="pres">
      <dgm:prSet presAssocID="{803DC85D-5AC0-4AE5-9743-1062F23822D5}" presName="hierChild4" presStyleCnt="0"/>
      <dgm:spPr/>
    </dgm:pt>
    <dgm:pt modelId="{369EE32F-BE2A-479C-9B08-B719A64C13ED}" type="pres">
      <dgm:prSet presAssocID="{803DC85D-5AC0-4AE5-9743-1062F23822D5}" presName="hierChild5" presStyleCnt="0"/>
      <dgm:spPr/>
    </dgm:pt>
    <dgm:pt modelId="{F7561E14-B3F8-435E-95B8-F53D7691D754}" type="pres">
      <dgm:prSet presAssocID="{57FAB9CD-7EBF-4A93-91E3-70A619807515}" presName="Name37" presStyleLbl="parChTrans1D3" presStyleIdx="13" presStyleCnt="16" custSzX="330321"/>
      <dgm:spPr/>
    </dgm:pt>
    <dgm:pt modelId="{E8DFF393-FFF6-4727-9873-07507860D330}" type="pres">
      <dgm:prSet presAssocID="{0EA37BD7-5EF5-40D7-8FC5-8E0E61F13F5D}" presName="hierRoot2" presStyleCnt="0">
        <dgm:presLayoutVars>
          <dgm:hierBranch val="init"/>
        </dgm:presLayoutVars>
      </dgm:prSet>
      <dgm:spPr/>
    </dgm:pt>
    <dgm:pt modelId="{2C8820E8-7672-4997-87D4-EC784CCC0E14}" type="pres">
      <dgm:prSet presAssocID="{0EA37BD7-5EF5-40D7-8FC5-8E0E61F13F5D}" presName="rootComposite" presStyleCnt="0"/>
      <dgm:spPr/>
    </dgm:pt>
    <dgm:pt modelId="{1D701901-30F3-4782-9266-5EF032DEEBDF}" type="pres">
      <dgm:prSet presAssocID="{0EA37BD7-5EF5-40D7-8FC5-8E0E61F13F5D}" presName="rootText" presStyleLbl="node3" presStyleIdx="13" presStyleCnt="16" custScaleX="97567" custScaleY="45942" custLinFactY="-100000" custLinFactNeighborX="-11761" custLinFactNeighborY="-127972">
        <dgm:presLayoutVars>
          <dgm:chPref val="3"/>
        </dgm:presLayoutVars>
      </dgm:prSet>
      <dgm:spPr/>
    </dgm:pt>
    <dgm:pt modelId="{D0E1E801-9539-46DB-B435-A519AD77E076}" type="pres">
      <dgm:prSet presAssocID="{0EA37BD7-5EF5-40D7-8FC5-8E0E61F13F5D}" presName="rootConnector" presStyleLbl="node3" presStyleIdx="13" presStyleCnt="16"/>
      <dgm:spPr/>
    </dgm:pt>
    <dgm:pt modelId="{EAC7E014-7404-4756-84A0-3CE0F0D1B77A}" type="pres">
      <dgm:prSet presAssocID="{0EA37BD7-5EF5-40D7-8FC5-8E0E61F13F5D}" presName="hierChild4" presStyleCnt="0"/>
      <dgm:spPr/>
    </dgm:pt>
    <dgm:pt modelId="{AB86E3BE-4E63-436F-9D21-5EBB1FAD77E9}" type="pres">
      <dgm:prSet presAssocID="{0EA37BD7-5EF5-40D7-8FC5-8E0E61F13F5D}" presName="hierChild5" presStyleCnt="0"/>
      <dgm:spPr/>
    </dgm:pt>
    <dgm:pt modelId="{A5A17CC8-F650-4090-8EFB-B91491EBEF16}" type="pres">
      <dgm:prSet presAssocID="{EF38DF66-3072-496E-9B95-E39F68E56BD3}" presName="Name37" presStyleLbl="parChTrans1D3" presStyleIdx="14" presStyleCnt="16"/>
      <dgm:spPr/>
    </dgm:pt>
    <dgm:pt modelId="{C72DF0FD-C4F6-43DE-9554-6BA34487C20C}" type="pres">
      <dgm:prSet presAssocID="{E0804EF5-2FD1-41E0-843A-AA7E63BE8336}" presName="hierRoot2" presStyleCnt="0">
        <dgm:presLayoutVars>
          <dgm:hierBranch val="init"/>
        </dgm:presLayoutVars>
      </dgm:prSet>
      <dgm:spPr/>
    </dgm:pt>
    <dgm:pt modelId="{F7A4F87A-0E38-4B11-8912-0E5D0C3C3713}" type="pres">
      <dgm:prSet presAssocID="{E0804EF5-2FD1-41E0-843A-AA7E63BE8336}" presName="rootComposite" presStyleCnt="0"/>
      <dgm:spPr/>
    </dgm:pt>
    <dgm:pt modelId="{8EC36F2A-F913-4CEF-A9A7-6BCF26749A44}" type="pres">
      <dgm:prSet presAssocID="{E0804EF5-2FD1-41E0-843A-AA7E63BE8336}" presName="rootText" presStyleLbl="node3" presStyleIdx="14" presStyleCnt="16" custScaleY="67345" custLinFactY="-100000" custLinFactNeighborX="-12197" custLinFactNeighborY="-159603">
        <dgm:presLayoutVars>
          <dgm:chPref val="3"/>
        </dgm:presLayoutVars>
      </dgm:prSet>
      <dgm:spPr/>
    </dgm:pt>
    <dgm:pt modelId="{2C913176-159C-477F-B34F-91E4DF80D264}" type="pres">
      <dgm:prSet presAssocID="{E0804EF5-2FD1-41E0-843A-AA7E63BE8336}" presName="rootConnector" presStyleLbl="node3" presStyleIdx="14" presStyleCnt="16"/>
      <dgm:spPr/>
    </dgm:pt>
    <dgm:pt modelId="{E4F97B31-7013-45A6-BAC3-16629A16B7E1}" type="pres">
      <dgm:prSet presAssocID="{E0804EF5-2FD1-41E0-843A-AA7E63BE8336}" presName="hierChild4" presStyleCnt="0"/>
      <dgm:spPr/>
    </dgm:pt>
    <dgm:pt modelId="{65DE63A4-1C6B-4649-B2BF-1E1939A95C5C}" type="pres">
      <dgm:prSet presAssocID="{E0804EF5-2FD1-41E0-843A-AA7E63BE8336}" presName="hierChild5" presStyleCnt="0"/>
      <dgm:spPr/>
    </dgm:pt>
    <dgm:pt modelId="{8226FB7F-549C-4907-9F65-7ADA5E55B10A}" type="pres">
      <dgm:prSet presAssocID="{92FEC89F-0B4C-4BF5-ACF0-CFDF01896A81}" presName="Name37" presStyleLbl="parChTrans1D3" presStyleIdx="15" presStyleCnt="16"/>
      <dgm:spPr/>
    </dgm:pt>
    <dgm:pt modelId="{F082081E-CF6C-4180-AF5E-F84A1B335940}" type="pres">
      <dgm:prSet presAssocID="{C92F9A18-4E67-4CED-99B5-1563EFA1BEF1}" presName="hierRoot2" presStyleCnt="0">
        <dgm:presLayoutVars>
          <dgm:hierBranch val="init"/>
        </dgm:presLayoutVars>
      </dgm:prSet>
      <dgm:spPr/>
    </dgm:pt>
    <dgm:pt modelId="{D573515D-1E9B-4A3E-B455-6DFDB052564B}" type="pres">
      <dgm:prSet presAssocID="{C92F9A18-4E67-4CED-99B5-1563EFA1BEF1}" presName="rootComposite" presStyleCnt="0"/>
      <dgm:spPr/>
    </dgm:pt>
    <dgm:pt modelId="{436BFE0E-3CBB-423E-A962-F3F1446771C8}" type="pres">
      <dgm:prSet presAssocID="{C92F9A18-4E67-4CED-99B5-1563EFA1BEF1}" presName="rootText" presStyleLbl="node3" presStyleIdx="15" presStyleCnt="16" custScaleY="60486" custLinFactY="-100000" custLinFactNeighborX="-10561" custLinFactNeighborY="-188959">
        <dgm:presLayoutVars>
          <dgm:chPref val="3"/>
        </dgm:presLayoutVars>
      </dgm:prSet>
      <dgm:spPr/>
    </dgm:pt>
    <dgm:pt modelId="{025769A1-7B03-45B5-8689-75793DCD138B}" type="pres">
      <dgm:prSet presAssocID="{C92F9A18-4E67-4CED-99B5-1563EFA1BEF1}" presName="rootConnector" presStyleLbl="node3" presStyleIdx="15" presStyleCnt="16"/>
      <dgm:spPr/>
    </dgm:pt>
    <dgm:pt modelId="{F466911E-2C99-4C82-81C7-CA1528D97273}" type="pres">
      <dgm:prSet presAssocID="{C92F9A18-4E67-4CED-99B5-1563EFA1BEF1}" presName="hierChild4" presStyleCnt="0"/>
      <dgm:spPr/>
    </dgm:pt>
    <dgm:pt modelId="{DC05E80B-665D-4C28-AB27-43E5FC39B243}" type="pres">
      <dgm:prSet presAssocID="{C92F9A18-4E67-4CED-99B5-1563EFA1BEF1}" presName="hierChild5" presStyleCnt="0"/>
      <dgm:spPr/>
    </dgm:pt>
    <dgm:pt modelId="{76579C51-9BF9-49FF-8DBF-22546CD77D69}" type="pres">
      <dgm:prSet presAssocID="{2115890B-7FA1-456B-BA55-67E83820F62A}" presName="hierChild5" presStyleCnt="0"/>
      <dgm:spPr/>
    </dgm:pt>
    <dgm:pt modelId="{E71857BA-3351-49EB-BF4A-034658A70336}" type="pres">
      <dgm:prSet presAssocID="{17FBAB1F-7DDE-476B-9648-12FEF54F3191}" presName="hierChild3" presStyleCnt="0"/>
      <dgm:spPr/>
    </dgm:pt>
  </dgm:ptLst>
  <dgm:cxnLst>
    <dgm:cxn modelId="{D91D0000-60CF-4488-B459-72C01E4D0A3A}" type="presOf" srcId="{6A71DA2E-2407-49BF-8EBD-24FCFEE386F7}" destId="{BE596C36-05CF-4469-B1B5-470EA72FD03E}" srcOrd="1" destOrd="0" presId="urn:microsoft.com/office/officeart/2005/8/layout/orgChart1"/>
    <dgm:cxn modelId="{39A13D00-2FBE-45F9-8A65-CD9EC60C3774}" type="presOf" srcId="{46338E41-423D-4378-A24C-399839E96CBD}" destId="{D975121E-5A26-497F-B84E-DD2664714FBC}" srcOrd="0" destOrd="0" presId="urn:microsoft.com/office/officeart/2005/8/layout/orgChart1"/>
    <dgm:cxn modelId="{EEFD9806-3065-431D-ACF7-56AB783FE2CA}" type="presOf" srcId="{AEDDAA52-6EDE-48BC-B5C5-7436BE0F1148}" destId="{9D087434-28A5-4792-A7AB-C1D7396A2A88}" srcOrd="0" destOrd="0" presId="urn:microsoft.com/office/officeart/2005/8/layout/orgChart1"/>
    <dgm:cxn modelId="{88744707-28D0-4E64-A6C4-816B8B971810}" type="presOf" srcId="{1BACC08F-52D3-4F33-A440-4DE36A0E200E}" destId="{39611E46-4F3F-42D0-9B14-5A4A1724A158}" srcOrd="1" destOrd="0" presId="urn:microsoft.com/office/officeart/2005/8/layout/orgChart1"/>
    <dgm:cxn modelId="{0BA99C08-8D54-4739-A6F6-75CFA3DF21B7}" type="presOf" srcId="{17FBAB1F-7DDE-476B-9648-12FEF54F3191}" destId="{7571C26E-8788-49CE-9DFB-D23971878179}" srcOrd="1" destOrd="0" presId="urn:microsoft.com/office/officeart/2005/8/layout/orgChart1"/>
    <dgm:cxn modelId="{134F7B0B-66D4-4A61-8327-80978CE18FE2}" type="presOf" srcId="{8ED04841-12BC-4BE4-BAE7-C0E927575082}" destId="{F18FFFF9-416F-4734-A093-2982D905CC7C}" srcOrd="0" destOrd="0" presId="urn:microsoft.com/office/officeart/2005/8/layout/orgChart1"/>
    <dgm:cxn modelId="{3E2F740F-0E84-453D-8CFE-79F1AE14A65E}" type="presOf" srcId="{E0804EF5-2FD1-41E0-843A-AA7E63BE8336}" destId="{2C913176-159C-477F-B34F-91E4DF80D264}" srcOrd="1" destOrd="0" presId="urn:microsoft.com/office/officeart/2005/8/layout/orgChart1"/>
    <dgm:cxn modelId="{CC8B7310-66B0-43FE-8C2B-85F5A97E52B6}" type="presOf" srcId="{BF803FB1-3C1C-4365-8F98-0C689C62EAB3}" destId="{16DC83AD-3CDC-4760-AC85-1C8CD4DD2619}" srcOrd="1" destOrd="0" presId="urn:microsoft.com/office/officeart/2005/8/layout/orgChart1"/>
    <dgm:cxn modelId="{F474DE1B-2F0C-4E41-9538-92C3A9DFE6EB}" type="presOf" srcId="{05C5A86F-7830-42B5-8CB0-FBA754ECCDD6}" destId="{183FB878-6FB6-4974-91E4-3ED2F980ED3D}" srcOrd="1" destOrd="0" presId="urn:microsoft.com/office/officeart/2005/8/layout/orgChart1"/>
    <dgm:cxn modelId="{91B4091E-2B29-4636-82D9-3672E042631F}" srcId="{AEDDAA52-6EDE-48BC-B5C5-7436BE0F1148}" destId="{C744E756-0A31-4DD5-ACAA-4DB3CAB83A66}" srcOrd="0" destOrd="0" parTransId="{148F98C8-76E2-40C3-9719-F5F6C88D7374}" sibTransId="{1EEA56E5-C4C5-4E40-8975-9F13B3CAC07A}"/>
    <dgm:cxn modelId="{9FEBD528-A6B7-4118-916E-F4B1B8C36D78}" type="presOf" srcId="{8ED04841-12BC-4BE4-BAE7-C0E927575082}" destId="{3B27D4DE-A822-41A8-8232-C7A170741AA8}" srcOrd="1" destOrd="0" presId="urn:microsoft.com/office/officeart/2005/8/layout/orgChart1"/>
    <dgm:cxn modelId="{110B592B-980F-4C00-93B3-74945DE2CE9D}" type="presOf" srcId="{92B98769-D3D9-4B40-97E6-FA7E7B2D3B60}" destId="{D5706BF3-1B20-4F60-AF28-E710B8D94157}" srcOrd="0" destOrd="0" presId="urn:microsoft.com/office/officeart/2005/8/layout/orgChart1"/>
    <dgm:cxn modelId="{A8B45032-6E35-418D-98D4-C6D223459FF8}" type="presOf" srcId="{803DC85D-5AC0-4AE5-9743-1062F23822D5}" destId="{29523C9C-9910-4C24-A122-D029B5BB24D3}" srcOrd="1" destOrd="0" presId="urn:microsoft.com/office/officeart/2005/8/layout/orgChart1"/>
    <dgm:cxn modelId="{26A8D436-8F93-4434-A7D3-E081A0228BD2}" type="presOf" srcId="{B023615E-895F-4A6D-AC85-99268580DFFB}" destId="{A7029CCA-37D6-4D3C-A73F-5A20749EA557}" srcOrd="0" destOrd="0" presId="urn:microsoft.com/office/officeart/2005/8/layout/orgChart1"/>
    <dgm:cxn modelId="{48478D38-1470-4457-8D40-A15143AE9FB6}" srcId="{B07A2DE4-2783-4116-927E-B85B6064CEB8}" destId="{19D5DC67-C131-457E-BCEE-5CF2255EE68A}" srcOrd="4" destOrd="0" parTransId="{4D657DAB-9513-4D2C-A05D-5FED0D132AF0}" sibTransId="{07720A4E-0880-4FE7-95B9-E449DBBBCECD}"/>
    <dgm:cxn modelId="{D260FF38-E166-4D10-B736-9CE33B2B88A0}" type="presOf" srcId="{4F959FF6-B484-478F-9585-87A90BC818E0}" destId="{906C5EFD-F66F-4E2D-9626-18EC6978BB45}" srcOrd="1" destOrd="0" presId="urn:microsoft.com/office/officeart/2005/8/layout/orgChart1"/>
    <dgm:cxn modelId="{729A3339-1912-417A-9670-D139A75438A3}" type="presOf" srcId="{69C0948B-6848-46A7-BB9A-A17F6EA1B57E}" destId="{0D7C91D5-7CB8-43AE-A637-FCDAFAEBDC3C}" srcOrd="0" destOrd="0" presId="urn:microsoft.com/office/officeart/2005/8/layout/orgChart1"/>
    <dgm:cxn modelId="{61348F3A-B4CE-4EDD-8E81-DEFA93FE6EB1}" type="presOf" srcId="{0AE8673B-F158-4219-9138-BEC69E57746E}" destId="{42F36FDF-5B50-4D7C-B48F-0341B1551ACF}" srcOrd="0" destOrd="0" presId="urn:microsoft.com/office/officeart/2005/8/layout/orgChart1"/>
    <dgm:cxn modelId="{AF5C3F3D-CE23-48D0-85AE-D6AEDA0D5203}" srcId="{2115890B-7FA1-456B-BA55-67E83820F62A}" destId="{E0804EF5-2FD1-41E0-843A-AA7E63BE8336}" srcOrd="3" destOrd="0" parTransId="{EF38DF66-3072-496E-9B95-E39F68E56BD3}" sibTransId="{72CB8DE7-0A52-4C41-9DEB-51D4BA4FA97E}"/>
    <dgm:cxn modelId="{CD48B13F-AA83-4207-9803-441D3982338C}" type="presOf" srcId="{2115890B-7FA1-456B-BA55-67E83820F62A}" destId="{015E3038-DAB0-4DA3-A52D-93FA0DB0AEA4}" srcOrd="1" destOrd="0" presId="urn:microsoft.com/office/officeart/2005/8/layout/orgChart1"/>
    <dgm:cxn modelId="{93ADA25C-2DEE-420A-9239-C021428C0757}" type="presOf" srcId="{81DCF6DF-080F-4BDD-8114-4223F1DCFC87}" destId="{DC45CB0E-4862-4263-B427-53B2100C8812}" srcOrd="0" destOrd="0" presId="urn:microsoft.com/office/officeart/2005/8/layout/orgChart1"/>
    <dgm:cxn modelId="{2432DE41-648E-412B-AD17-CFAD3A4E2D80}" type="presOf" srcId="{B07A2DE4-2783-4116-927E-B85B6064CEB8}" destId="{911F65FC-B930-481F-BE44-0F55371A7417}" srcOrd="0" destOrd="0" presId="urn:microsoft.com/office/officeart/2005/8/layout/orgChart1"/>
    <dgm:cxn modelId="{C5EC2242-CDC5-4C84-BED1-46C53C2D7D83}" srcId="{1BACC08F-52D3-4F33-A440-4DE36A0E200E}" destId="{1BFD82EC-4A05-403F-AE67-65E2C7616AAB}" srcOrd="0" destOrd="0" parTransId="{CACD7E1D-9860-4176-8EB9-EB6917112B04}" sibTransId="{0A5802D3-A767-461B-AB1B-BEB3DF4C2DF0}"/>
    <dgm:cxn modelId="{356D7242-58C9-43D7-B87D-A1EC8886450A}" srcId="{17FBAB1F-7DDE-476B-9648-12FEF54F3191}" destId="{B07A2DE4-2783-4116-927E-B85B6064CEB8}" srcOrd="1" destOrd="0" parTransId="{55B19558-FA30-4A4C-A33D-A4F9A59116E3}" sibTransId="{E81494FE-AEDC-4959-B9CF-1AA12095F272}"/>
    <dgm:cxn modelId="{5B521043-59AB-4237-B9B9-0BC984FCF34E}" srcId="{30D096B6-6DB7-4FCC-9B78-0626E8D743B3}" destId="{17FBAB1F-7DDE-476B-9648-12FEF54F3191}" srcOrd="0" destOrd="0" parTransId="{C01ECF44-9A79-4657-9A75-BA75A5313E4C}" sibTransId="{AA390E89-7862-4E3D-BD2A-38BBE936A0F9}"/>
    <dgm:cxn modelId="{A5EACA68-A6C8-4EBC-96F2-A256B8612D6F}" srcId="{17FBAB1F-7DDE-476B-9648-12FEF54F3191}" destId="{AEDDAA52-6EDE-48BC-B5C5-7436BE0F1148}" srcOrd="0" destOrd="0" parTransId="{81DCF6DF-080F-4BDD-8114-4223F1DCFC87}" sibTransId="{E3652E17-F0A8-478F-8912-C9881411A04F}"/>
    <dgm:cxn modelId="{97ECE549-B475-418B-9D5D-C17E628D99EB}" type="presOf" srcId="{C744E756-0A31-4DD5-ACAA-4DB3CAB83A66}" destId="{CEACC13B-2409-423E-8769-38718DBD31FA}" srcOrd="1" destOrd="0" presId="urn:microsoft.com/office/officeart/2005/8/layout/orgChart1"/>
    <dgm:cxn modelId="{159B4D4B-7F1D-47C7-BC7E-723AC5786BA3}" type="presOf" srcId="{1FAB6F2A-3831-43D0-9B5E-F87BC1DE7DE9}" destId="{5F06EE69-4D16-4CFC-BD0A-F4C706ED86DA}" srcOrd="1" destOrd="0" presId="urn:microsoft.com/office/officeart/2005/8/layout/orgChart1"/>
    <dgm:cxn modelId="{369D1E4E-9414-4643-B203-870237C75357}" type="presOf" srcId="{738E8193-69E5-46B0-B647-ECB6681C306B}" destId="{8760B0F6-314F-4713-97DA-04708D16A1C3}" srcOrd="0" destOrd="0" presId="urn:microsoft.com/office/officeart/2005/8/layout/orgChart1"/>
    <dgm:cxn modelId="{C0913370-C5EE-4004-91DC-26D0077AF060}" type="presOf" srcId="{CACD7E1D-9860-4176-8EB9-EB6917112B04}" destId="{16959A73-46F7-46D2-8784-1629BE76B364}" srcOrd="0" destOrd="0" presId="urn:microsoft.com/office/officeart/2005/8/layout/orgChart1"/>
    <dgm:cxn modelId="{B6B95050-D0CF-4699-88F1-466ED0714EC8}" type="presOf" srcId="{148F98C8-76E2-40C3-9719-F5F6C88D7374}" destId="{27EFB695-A585-4CFB-80B4-066387C223B8}" srcOrd="0" destOrd="0" presId="urn:microsoft.com/office/officeart/2005/8/layout/orgChart1"/>
    <dgm:cxn modelId="{59968C50-02CA-430C-B1E3-1ED02CC7EE06}" type="presOf" srcId="{57FAB9CD-7EBF-4A93-91E3-70A619807515}" destId="{F7561E14-B3F8-435E-95B8-F53D7691D754}" srcOrd="0" destOrd="0" presId="urn:microsoft.com/office/officeart/2005/8/layout/orgChart1"/>
    <dgm:cxn modelId="{C9DE9070-63B2-4843-B5C1-076580346BF8}" type="presOf" srcId="{76AF627E-3259-4761-B661-DC22E90E781A}" destId="{38E7802D-AE8F-47B8-A775-21E3E6855C65}" srcOrd="0" destOrd="0" presId="urn:microsoft.com/office/officeart/2005/8/layout/orgChart1"/>
    <dgm:cxn modelId="{11D6A753-9CF2-4A38-A70E-98FFB203AC31}" type="presOf" srcId="{738E8193-69E5-46B0-B647-ECB6681C306B}" destId="{65915705-FC11-49D1-8935-470277DF2FC2}" srcOrd="1" destOrd="0" presId="urn:microsoft.com/office/officeart/2005/8/layout/orgChart1"/>
    <dgm:cxn modelId="{409FF078-0B7F-4A14-855F-5131515F8C5A}" type="presOf" srcId="{1EF8E222-71AC-4D95-B6D6-0DAB1E63C491}" destId="{92EE82C7-6781-443C-A1B6-D0C513E31975}" srcOrd="0" destOrd="0" presId="urn:microsoft.com/office/officeart/2005/8/layout/orgChart1"/>
    <dgm:cxn modelId="{767C3C87-9A26-4F87-AECE-6835DC98E341}" srcId="{AEDDAA52-6EDE-48BC-B5C5-7436BE0F1148}" destId="{69C0948B-6848-46A7-BB9A-A17F6EA1B57E}" srcOrd="2" destOrd="0" parTransId="{4FA84E6F-615D-462A-B90D-29095C5363FB}" sibTransId="{2F7CDF2F-EE76-4727-8383-4E867E58554F}"/>
    <dgm:cxn modelId="{A777B289-E03C-4623-BEFD-10058484F721}" type="presOf" srcId="{1BFD82EC-4A05-403F-AE67-65E2C7616AAB}" destId="{40D8E19A-9C11-480A-AFF8-03C7F430C4F7}" srcOrd="0" destOrd="0" presId="urn:microsoft.com/office/officeart/2005/8/layout/orgChart1"/>
    <dgm:cxn modelId="{211B218B-4817-49DC-B04D-02C1A0AEA38D}" type="presOf" srcId="{30D096B6-6DB7-4FCC-9B78-0626E8D743B3}" destId="{F7740BFE-76E1-4F33-B092-0D616449072F}" srcOrd="0" destOrd="0" presId="urn:microsoft.com/office/officeart/2005/8/layout/orgChart1"/>
    <dgm:cxn modelId="{E6A0098D-026C-40AE-B4B5-CDF0F0D7BA6D}" type="presOf" srcId="{94E4B6C6-CB0F-4CC4-BD8A-EA274FBBAF96}" destId="{443BBDA7-C655-4BD9-A324-3908C9C445C3}" srcOrd="0" destOrd="0" presId="urn:microsoft.com/office/officeart/2005/8/layout/orgChart1"/>
    <dgm:cxn modelId="{C0584D8D-7843-4F7B-9401-10E347877B35}" type="presOf" srcId="{6A71DA2E-2407-49BF-8EBD-24FCFEE386F7}" destId="{0F5F6669-2CE3-489A-95AC-7C2C572207C9}" srcOrd="0" destOrd="0" presId="urn:microsoft.com/office/officeart/2005/8/layout/orgChart1"/>
    <dgm:cxn modelId="{2B7DC68D-ED94-47DF-AA95-DC004368DB6D}" srcId="{AEDDAA52-6EDE-48BC-B5C5-7436BE0F1148}" destId="{F1A44C2F-7AE3-46CF-9BA7-7E2D4486D944}" srcOrd="1" destOrd="0" parTransId="{46338E41-423D-4378-A24C-399839E96CBD}" sibTransId="{B42CB7C0-EE92-48CF-9853-A03E9649F6B2}"/>
    <dgm:cxn modelId="{41ACA78E-98E3-4265-B7CD-F572E57E74B2}" srcId="{2115890B-7FA1-456B-BA55-67E83820F62A}" destId="{0EA37BD7-5EF5-40D7-8FC5-8E0E61F13F5D}" srcOrd="2" destOrd="0" parTransId="{57FAB9CD-7EBF-4A93-91E3-70A619807515}" sibTransId="{5C4AFDDB-E133-4DB5-A616-4FEF214AAFA0}"/>
    <dgm:cxn modelId="{52522B96-68F0-48CE-95FA-B49FE20DF42E}" srcId="{2115890B-7FA1-456B-BA55-67E83820F62A}" destId="{803DC85D-5AC0-4AE5-9743-1062F23822D5}" srcOrd="1" destOrd="0" parTransId="{92B98769-D3D9-4B40-97E6-FA7E7B2D3B60}" sibTransId="{A1AA4BA2-BD67-4795-B06D-9BD1B95C822E}"/>
    <dgm:cxn modelId="{7FB93396-00A6-453D-BCB5-CA0B2D15B73A}" type="presOf" srcId="{55B19558-FA30-4A4C-A33D-A4F9A59116E3}" destId="{52AFC8EF-2601-49C2-BA65-C0B3B2F063B6}" srcOrd="0" destOrd="0" presId="urn:microsoft.com/office/officeart/2005/8/layout/orgChart1"/>
    <dgm:cxn modelId="{825C4698-DCB7-444E-8711-F65E00281830}" type="presOf" srcId="{F1A44C2F-7AE3-46CF-9BA7-7E2D4486D944}" destId="{0C975633-9F36-4C6F-A9DF-1CBEDEDFE0D8}" srcOrd="1" destOrd="0" presId="urn:microsoft.com/office/officeart/2005/8/layout/orgChart1"/>
    <dgm:cxn modelId="{18EB3599-3F27-4EFA-9153-C96CC149B057}" type="presOf" srcId="{803DC85D-5AC0-4AE5-9743-1062F23822D5}" destId="{580E78DB-48B3-48E3-AE90-20B38DCE8829}" srcOrd="0" destOrd="0" presId="urn:microsoft.com/office/officeart/2005/8/layout/orgChart1"/>
    <dgm:cxn modelId="{49E7E899-AA6D-4652-A6A3-63F11E988A45}" type="presOf" srcId="{19D5DC67-C131-457E-BCEE-5CF2255EE68A}" destId="{3F1E153C-51C7-48D6-AAD9-818816FDF365}" srcOrd="0" destOrd="0" presId="urn:microsoft.com/office/officeart/2005/8/layout/orgChart1"/>
    <dgm:cxn modelId="{810BB09A-64B4-4588-A873-9F003B441991}" type="presOf" srcId="{1FAB6F2A-3831-43D0-9B5E-F87BC1DE7DE9}" destId="{33A4EE90-4ADE-4591-8F2F-1094CEF34951}" srcOrd="0" destOrd="0" presId="urn:microsoft.com/office/officeart/2005/8/layout/orgChart1"/>
    <dgm:cxn modelId="{D0AE949D-2735-4445-8513-65A2866B0242}" srcId="{2115890B-7FA1-456B-BA55-67E83820F62A}" destId="{C92F9A18-4E67-4CED-99B5-1563EFA1BEF1}" srcOrd="4" destOrd="0" parTransId="{92FEC89F-0B4C-4BF5-ACF0-CFDF01896A81}" sibTransId="{52BB737A-77BD-4EFC-B6F2-35A909933987}"/>
    <dgm:cxn modelId="{ED8E52A4-C112-48AB-9216-3A661B1C6D40}" srcId="{17FBAB1F-7DDE-476B-9648-12FEF54F3191}" destId="{2115890B-7FA1-456B-BA55-67E83820F62A}" srcOrd="3" destOrd="0" parTransId="{0AE8673B-F158-4219-9138-BEC69E57746E}" sibTransId="{BFC302C9-DED6-407D-94EF-36ED1E56787F}"/>
    <dgm:cxn modelId="{04DFCCA9-FABF-40CE-9FC8-7D7C3A350BB7}" type="presOf" srcId="{EF38DF66-3072-496E-9B95-E39F68E56BD3}" destId="{A5A17CC8-F650-4090-8EFB-B91491EBEF16}" srcOrd="0" destOrd="0" presId="urn:microsoft.com/office/officeart/2005/8/layout/orgChart1"/>
    <dgm:cxn modelId="{AA22A4AA-7652-4651-BDC0-AF6230424729}" srcId="{B07A2DE4-2783-4116-927E-B85B6064CEB8}" destId="{1FAB6F2A-3831-43D0-9B5E-F87BC1DE7DE9}" srcOrd="3" destOrd="0" parTransId="{B023615E-895F-4A6D-AC85-99268580DFFB}" sibTransId="{EC513B17-3C6F-4489-8062-46E6D9150EBA}"/>
    <dgm:cxn modelId="{2C5960AE-CEEA-4AFF-B670-95396DF5C760}" type="presOf" srcId="{17FBAB1F-7DDE-476B-9648-12FEF54F3191}" destId="{018E3E5E-D8A0-4DC3-A635-CB9452CC0316}" srcOrd="0" destOrd="0" presId="urn:microsoft.com/office/officeart/2005/8/layout/orgChart1"/>
    <dgm:cxn modelId="{710A10B3-7406-433C-A784-3BC1473F8138}" type="presOf" srcId="{19D5DC67-C131-457E-BCEE-5CF2255EE68A}" destId="{7C0B030A-E405-4F55-BA2F-61937F62E514}" srcOrd="1" destOrd="0" presId="urn:microsoft.com/office/officeart/2005/8/layout/orgChart1"/>
    <dgm:cxn modelId="{DF559AB5-3F5A-43F9-9704-3A8FA8147E0C}" type="presOf" srcId="{AEDDAA52-6EDE-48BC-B5C5-7436BE0F1148}" destId="{F3DACFCA-9E3B-40F4-83D4-84C3433F7F2A}" srcOrd="1" destOrd="0" presId="urn:microsoft.com/office/officeart/2005/8/layout/orgChart1"/>
    <dgm:cxn modelId="{416C4CB9-94B3-4B8B-9ED0-B83943701A7C}" srcId="{2115890B-7FA1-456B-BA55-67E83820F62A}" destId="{4F959FF6-B484-478F-9585-87A90BC818E0}" srcOrd="0" destOrd="0" parTransId="{1EF8E222-71AC-4D95-B6D6-0DAB1E63C491}" sibTransId="{C86AA59B-2B87-4998-A297-E98ECF76FEA6}"/>
    <dgm:cxn modelId="{0303D2B9-F4D9-4DA8-A8F8-FF7BB476D234}" type="presOf" srcId="{229A2CBF-04B7-482C-A41F-5A7C679C299A}" destId="{DB8EFB00-7CCB-476F-917A-941351006F64}" srcOrd="0" destOrd="0" presId="urn:microsoft.com/office/officeart/2005/8/layout/orgChart1"/>
    <dgm:cxn modelId="{D4244DBE-EABE-4D01-8D21-2389242BEE56}" type="presOf" srcId="{1BACC08F-52D3-4F33-A440-4DE36A0E200E}" destId="{519B46A1-A918-4D65-ABF2-42843A575D4A}" srcOrd="0" destOrd="0" presId="urn:microsoft.com/office/officeart/2005/8/layout/orgChart1"/>
    <dgm:cxn modelId="{697821C1-4BAC-4DD2-9E72-318ECDDB5E24}" type="presOf" srcId="{69C0948B-6848-46A7-BB9A-A17F6EA1B57E}" destId="{20C297A6-7F7E-409F-8C9E-341BFE23B72E}" srcOrd="1" destOrd="0" presId="urn:microsoft.com/office/officeart/2005/8/layout/orgChart1"/>
    <dgm:cxn modelId="{962C40C4-CDF7-4C3B-B386-58CEDE0DA02B}" srcId="{B07A2DE4-2783-4116-927E-B85B6064CEB8}" destId="{6A71DA2E-2407-49BF-8EBD-24FCFEE386F7}" srcOrd="2" destOrd="0" parTransId="{94E4B6C6-CB0F-4CC4-BD8A-EA274FBBAF96}" sibTransId="{8DC7F881-7660-4B64-89AE-459038881E88}"/>
    <dgm:cxn modelId="{184593C5-EF45-46C7-AD3A-5A9F96C63F85}" type="presOf" srcId="{B07A2DE4-2783-4116-927E-B85B6064CEB8}" destId="{1F1FA7CB-1701-4D59-8F5F-9F715B6833A2}" srcOrd="1" destOrd="0" presId="urn:microsoft.com/office/officeart/2005/8/layout/orgChart1"/>
    <dgm:cxn modelId="{51D874C7-3CAA-40FB-87A5-E8BAD6AC38C2}" type="presOf" srcId="{92FEC89F-0B4C-4BF5-ACF0-CFDF01896A81}" destId="{8226FB7F-549C-4907-9F65-7ADA5E55B10A}" srcOrd="0" destOrd="0" presId="urn:microsoft.com/office/officeart/2005/8/layout/orgChart1"/>
    <dgm:cxn modelId="{835BC5C8-B33C-4685-A192-67C786693700}" type="presOf" srcId="{F1A44C2F-7AE3-46CF-9BA7-7E2D4486D944}" destId="{7044852F-598D-408F-AE22-A9AC8F50CB13}" srcOrd="0" destOrd="0" presId="urn:microsoft.com/office/officeart/2005/8/layout/orgChart1"/>
    <dgm:cxn modelId="{9816D7C9-18F1-4D0D-97B5-40CCD70EBD2E}" type="presOf" srcId="{BF803FB1-3C1C-4365-8F98-0C689C62EAB3}" destId="{8400BBA4-F8FC-4D64-A277-51601B7E4900}" srcOrd="0" destOrd="0" presId="urn:microsoft.com/office/officeart/2005/8/layout/orgChart1"/>
    <dgm:cxn modelId="{777A3CCA-5E82-4606-90C3-065903372D6F}" srcId="{B07A2DE4-2783-4116-927E-B85B6064CEB8}" destId="{8ED04841-12BC-4BE4-BAE7-C0E927575082}" srcOrd="0" destOrd="0" parTransId="{17C4DF2B-DB3F-484C-9AFD-8DBF345D5CC6}" sibTransId="{DA99F132-9ECD-4E22-A979-E078338DC99C}"/>
    <dgm:cxn modelId="{1D21D0CD-C19F-4231-9957-C8DF1F4DD3CD}" type="presOf" srcId="{17C4DF2B-DB3F-484C-9AFD-8DBF345D5CC6}" destId="{70BD3704-C0C2-4FCD-9A13-B3337582DA7E}" srcOrd="0" destOrd="0" presId="urn:microsoft.com/office/officeart/2005/8/layout/orgChart1"/>
    <dgm:cxn modelId="{39B688CE-83BC-4595-AC7C-B1C0F09E0250}" type="presOf" srcId="{0EA37BD7-5EF5-40D7-8FC5-8E0E61F13F5D}" destId="{D0E1E801-9539-46DB-B435-A519AD77E076}" srcOrd="1" destOrd="0" presId="urn:microsoft.com/office/officeart/2005/8/layout/orgChart1"/>
    <dgm:cxn modelId="{8E90B1D7-9162-4AEE-8542-909256DACFE6}" type="presOf" srcId="{C92F9A18-4E67-4CED-99B5-1563EFA1BEF1}" destId="{436BFE0E-3CBB-423E-A962-F3F1446771C8}" srcOrd="0" destOrd="0" presId="urn:microsoft.com/office/officeart/2005/8/layout/orgChart1"/>
    <dgm:cxn modelId="{A27279DB-02A0-4BDE-9C29-4493F6E44765}" srcId="{B07A2DE4-2783-4116-927E-B85B6064CEB8}" destId="{BF803FB1-3C1C-4365-8F98-0C689C62EAB3}" srcOrd="5" destOrd="0" parTransId="{3BDE7A63-9460-4F88-A366-7C1A31248054}" sibTransId="{6ECBD085-0210-4E1E-87D2-BCB4DC575707}"/>
    <dgm:cxn modelId="{C58984DF-8F85-49C1-910E-9E6019305061}" srcId="{B07A2DE4-2783-4116-927E-B85B6064CEB8}" destId="{05C5A86F-7830-42B5-8CB0-FBA754ECCDD6}" srcOrd="1" destOrd="0" parTransId="{7C7C8C50-74FA-4AD9-B8E0-A90A8D535453}" sibTransId="{16B90FCB-2C15-4C7D-B361-55227B3522B6}"/>
    <dgm:cxn modelId="{1FDA7FE0-1C4F-489D-BF07-346990FBCEF4}" type="presOf" srcId="{4FA84E6F-615D-462A-B90D-29095C5363FB}" destId="{7623BC51-92BB-411B-A871-ADEF5EAA28A8}" srcOrd="0" destOrd="0" presId="urn:microsoft.com/office/officeart/2005/8/layout/orgChart1"/>
    <dgm:cxn modelId="{A8EB56E1-C74D-4B72-B988-1C32AFF52358}" type="presOf" srcId="{C744E756-0A31-4DD5-ACAA-4DB3CAB83A66}" destId="{1E1F66CC-8265-4A13-8473-D47FBC93CB51}" srcOrd="0" destOrd="0" presId="urn:microsoft.com/office/officeart/2005/8/layout/orgChart1"/>
    <dgm:cxn modelId="{39395FE3-E2CF-44FC-A17C-3C2EC1B0B37A}" type="presOf" srcId="{4D657DAB-9513-4D2C-A05D-5FED0D132AF0}" destId="{96129B49-69EB-482F-905C-F444D916C37F}" srcOrd="0" destOrd="0" presId="urn:microsoft.com/office/officeart/2005/8/layout/orgChart1"/>
    <dgm:cxn modelId="{6FF4E6E5-D05C-4E4D-978A-3D713C573D96}" type="presOf" srcId="{3BDE7A63-9460-4F88-A366-7C1A31248054}" destId="{3044FEB7-297E-4994-AACB-77AD295B7571}" srcOrd="0" destOrd="0" presId="urn:microsoft.com/office/officeart/2005/8/layout/orgChart1"/>
    <dgm:cxn modelId="{C9153FEC-77C8-4655-9C9B-C7F38027E2AD}" type="presOf" srcId="{0EA37BD7-5EF5-40D7-8FC5-8E0E61F13F5D}" destId="{1D701901-30F3-4782-9266-5EF032DEEBDF}" srcOrd="0" destOrd="0" presId="urn:microsoft.com/office/officeart/2005/8/layout/orgChart1"/>
    <dgm:cxn modelId="{6455ADED-1400-4FD1-BB4C-5E095DB5A99B}" type="presOf" srcId="{1BFD82EC-4A05-403F-AE67-65E2C7616AAB}" destId="{4777403F-8A46-41F9-8B9E-4530B15DD4B0}" srcOrd="1" destOrd="0" presId="urn:microsoft.com/office/officeart/2005/8/layout/orgChart1"/>
    <dgm:cxn modelId="{CEACBAED-972A-4E97-8357-BED712EEAA0E}" srcId="{1BACC08F-52D3-4F33-A440-4DE36A0E200E}" destId="{738E8193-69E5-46B0-B647-ECB6681C306B}" srcOrd="1" destOrd="0" parTransId="{229A2CBF-04B7-482C-A41F-5A7C679C299A}" sibTransId="{B1A163F7-FCD2-41C6-A307-450670B67F92}"/>
    <dgm:cxn modelId="{060043EE-7309-4F7D-85EE-91E0E780FF63}" type="presOf" srcId="{E0804EF5-2FD1-41E0-843A-AA7E63BE8336}" destId="{8EC36F2A-F913-4CEF-A9A7-6BCF26749A44}" srcOrd="0" destOrd="0" presId="urn:microsoft.com/office/officeart/2005/8/layout/orgChart1"/>
    <dgm:cxn modelId="{7BED11F2-D75C-4D01-9BA3-37021CC903F7}" type="presOf" srcId="{05C5A86F-7830-42B5-8CB0-FBA754ECCDD6}" destId="{3FE11CFF-8A9A-4588-9C28-0F74839B4254}" srcOrd="0" destOrd="0" presId="urn:microsoft.com/office/officeart/2005/8/layout/orgChart1"/>
    <dgm:cxn modelId="{D6D226F2-803D-4FDB-A2A9-D94EF8A77166}" type="presOf" srcId="{C92F9A18-4E67-4CED-99B5-1563EFA1BEF1}" destId="{025769A1-7B03-45B5-8689-75793DCD138B}" srcOrd="1" destOrd="0" presId="urn:microsoft.com/office/officeart/2005/8/layout/orgChart1"/>
    <dgm:cxn modelId="{432ED4F4-66E6-4A4E-89CA-D320E71C8473}" type="presOf" srcId="{4F959FF6-B484-478F-9585-87A90BC818E0}" destId="{E580FD20-6967-4D2B-A1E5-1A17333BC55E}" srcOrd="0" destOrd="0" presId="urn:microsoft.com/office/officeart/2005/8/layout/orgChart1"/>
    <dgm:cxn modelId="{DD232DF5-3F2E-46D9-B2C6-6E7AF5AF65E2}" srcId="{17FBAB1F-7DDE-476B-9648-12FEF54F3191}" destId="{1BACC08F-52D3-4F33-A440-4DE36A0E200E}" srcOrd="2" destOrd="0" parTransId="{76AF627E-3259-4761-B661-DC22E90E781A}" sibTransId="{388EAE5A-81C2-4D14-91C2-82FA4ED8C337}"/>
    <dgm:cxn modelId="{F54481F6-8C6D-4A07-B2B4-9C0B91B32044}" type="presOf" srcId="{2115890B-7FA1-456B-BA55-67E83820F62A}" destId="{09D4DEE3-E4C8-4021-8FC5-E19BC9ABF7B1}" srcOrd="0" destOrd="0" presId="urn:microsoft.com/office/officeart/2005/8/layout/orgChart1"/>
    <dgm:cxn modelId="{6365D2F8-09F7-4851-BB79-99EA03A4374A}" type="presOf" srcId="{7C7C8C50-74FA-4AD9-B8E0-A90A8D535453}" destId="{4E17F872-8F33-4752-AC71-9E255BFE9ECB}" srcOrd="0" destOrd="0" presId="urn:microsoft.com/office/officeart/2005/8/layout/orgChart1"/>
    <dgm:cxn modelId="{2601896C-602D-4DA1-82B4-71C220CB4589}" type="presParOf" srcId="{F7740BFE-76E1-4F33-B092-0D616449072F}" destId="{636CC467-537C-4E43-AB82-5C808D40A7F8}" srcOrd="0" destOrd="0" presId="urn:microsoft.com/office/officeart/2005/8/layout/orgChart1"/>
    <dgm:cxn modelId="{BBD9829A-15FE-4F81-A183-91EA7D6E3650}" type="presParOf" srcId="{636CC467-537C-4E43-AB82-5C808D40A7F8}" destId="{C78E4613-3AC3-435A-91B3-606CC6692428}" srcOrd="0" destOrd="0" presId="urn:microsoft.com/office/officeart/2005/8/layout/orgChart1"/>
    <dgm:cxn modelId="{949BDB95-1199-4E74-BD24-C56AB1843EFC}" type="presParOf" srcId="{C78E4613-3AC3-435A-91B3-606CC6692428}" destId="{018E3E5E-D8A0-4DC3-A635-CB9452CC0316}" srcOrd="0" destOrd="0" presId="urn:microsoft.com/office/officeart/2005/8/layout/orgChart1"/>
    <dgm:cxn modelId="{10AD7128-7DA1-432C-BF88-661F5D2A391C}" type="presParOf" srcId="{C78E4613-3AC3-435A-91B3-606CC6692428}" destId="{7571C26E-8788-49CE-9DFB-D23971878179}" srcOrd="1" destOrd="0" presId="urn:microsoft.com/office/officeart/2005/8/layout/orgChart1"/>
    <dgm:cxn modelId="{EB7EA778-B5CE-492A-A24D-6E73B1B26D37}" type="presParOf" srcId="{636CC467-537C-4E43-AB82-5C808D40A7F8}" destId="{9A237931-35CF-463B-8F0B-177E3F84AE36}" srcOrd="1" destOrd="0" presId="urn:microsoft.com/office/officeart/2005/8/layout/orgChart1"/>
    <dgm:cxn modelId="{22DB5FE3-5C72-4152-B6E6-CC8283AC3988}" type="presParOf" srcId="{9A237931-35CF-463B-8F0B-177E3F84AE36}" destId="{DC45CB0E-4862-4263-B427-53B2100C8812}" srcOrd="0" destOrd="0" presId="urn:microsoft.com/office/officeart/2005/8/layout/orgChart1"/>
    <dgm:cxn modelId="{A3D06D85-3DEB-490D-A4F1-C8F5FE233427}" type="presParOf" srcId="{9A237931-35CF-463B-8F0B-177E3F84AE36}" destId="{19BAB64F-0E6F-4E86-B40B-E69AD5C05596}" srcOrd="1" destOrd="0" presId="urn:microsoft.com/office/officeart/2005/8/layout/orgChart1"/>
    <dgm:cxn modelId="{274DE854-B1A8-453A-85A6-255E00358BAC}" type="presParOf" srcId="{19BAB64F-0E6F-4E86-B40B-E69AD5C05596}" destId="{703CA7C9-581D-4753-A6E4-F187B31EF9F0}" srcOrd="0" destOrd="0" presId="urn:microsoft.com/office/officeart/2005/8/layout/orgChart1"/>
    <dgm:cxn modelId="{871A8159-26A2-4601-B6E9-80A9F9CD52EB}" type="presParOf" srcId="{703CA7C9-581D-4753-A6E4-F187B31EF9F0}" destId="{9D087434-28A5-4792-A7AB-C1D7396A2A88}" srcOrd="0" destOrd="0" presId="urn:microsoft.com/office/officeart/2005/8/layout/orgChart1"/>
    <dgm:cxn modelId="{F1343167-38A5-4301-8AC1-E73A3E9F18C3}" type="presParOf" srcId="{703CA7C9-581D-4753-A6E4-F187B31EF9F0}" destId="{F3DACFCA-9E3B-40F4-83D4-84C3433F7F2A}" srcOrd="1" destOrd="0" presId="urn:microsoft.com/office/officeart/2005/8/layout/orgChart1"/>
    <dgm:cxn modelId="{367247A5-3AC1-42CD-B3D2-8D05FF116D49}" type="presParOf" srcId="{19BAB64F-0E6F-4E86-B40B-E69AD5C05596}" destId="{335DA5A6-6F42-4E44-A9E2-DF0FFCFA0760}" srcOrd="1" destOrd="0" presId="urn:microsoft.com/office/officeart/2005/8/layout/orgChart1"/>
    <dgm:cxn modelId="{FD40CD8D-40CB-46F8-B0FF-5E2B8C8C865D}" type="presParOf" srcId="{335DA5A6-6F42-4E44-A9E2-DF0FFCFA0760}" destId="{27EFB695-A585-4CFB-80B4-066387C223B8}" srcOrd="0" destOrd="0" presId="urn:microsoft.com/office/officeart/2005/8/layout/orgChart1"/>
    <dgm:cxn modelId="{F680EDAB-9397-4402-8C45-9A2F80BCF8DC}" type="presParOf" srcId="{335DA5A6-6F42-4E44-A9E2-DF0FFCFA0760}" destId="{B1E6D36E-2EDB-42BD-9749-C4BFBD99C212}" srcOrd="1" destOrd="0" presId="urn:microsoft.com/office/officeart/2005/8/layout/orgChart1"/>
    <dgm:cxn modelId="{7CA3CE1A-311B-47B6-8854-C70675C6EA61}" type="presParOf" srcId="{B1E6D36E-2EDB-42BD-9749-C4BFBD99C212}" destId="{1801E848-A00B-4DB6-88F6-6062B4ECC58F}" srcOrd="0" destOrd="0" presId="urn:microsoft.com/office/officeart/2005/8/layout/orgChart1"/>
    <dgm:cxn modelId="{26E45CC8-6BEC-4419-8B86-F21BD5CEE3D4}" type="presParOf" srcId="{1801E848-A00B-4DB6-88F6-6062B4ECC58F}" destId="{1E1F66CC-8265-4A13-8473-D47FBC93CB51}" srcOrd="0" destOrd="0" presId="urn:microsoft.com/office/officeart/2005/8/layout/orgChart1"/>
    <dgm:cxn modelId="{E0C8E41B-8936-430E-A24C-0CA081327077}" type="presParOf" srcId="{1801E848-A00B-4DB6-88F6-6062B4ECC58F}" destId="{CEACC13B-2409-423E-8769-38718DBD31FA}" srcOrd="1" destOrd="0" presId="urn:microsoft.com/office/officeart/2005/8/layout/orgChart1"/>
    <dgm:cxn modelId="{559A4D79-84AF-494C-AC64-911990B0CD57}" type="presParOf" srcId="{B1E6D36E-2EDB-42BD-9749-C4BFBD99C212}" destId="{E2827B6B-678A-42AF-8F2B-5B368DEA1BE1}" srcOrd="1" destOrd="0" presId="urn:microsoft.com/office/officeart/2005/8/layout/orgChart1"/>
    <dgm:cxn modelId="{07A8EC14-965F-4DCB-9C21-6A34EDAD255D}" type="presParOf" srcId="{B1E6D36E-2EDB-42BD-9749-C4BFBD99C212}" destId="{EEB4FC9C-57E1-41AA-AFB9-F78E0059DB43}" srcOrd="2" destOrd="0" presId="urn:microsoft.com/office/officeart/2005/8/layout/orgChart1"/>
    <dgm:cxn modelId="{3C77DDCF-62EE-44DC-80BF-0441091144AB}" type="presParOf" srcId="{335DA5A6-6F42-4E44-A9E2-DF0FFCFA0760}" destId="{D975121E-5A26-497F-B84E-DD2664714FBC}" srcOrd="2" destOrd="0" presId="urn:microsoft.com/office/officeart/2005/8/layout/orgChart1"/>
    <dgm:cxn modelId="{74D6E0F9-69E5-40DB-86E5-DC48467BE36A}" type="presParOf" srcId="{335DA5A6-6F42-4E44-A9E2-DF0FFCFA0760}" destId="{AE1A7D50-8791-4D22-AA2C-52D4923A8249}" srcOrd="3" destOrd="0" presId="urn:microsoft.com/office/officeart/2005/8/layout/orgChart1"/>
    <dgm:cxn modelId="{D7DDE9FA-F4DA-40B6-8045-811E9F3E2BBA}" type="presParOf" srcId="{AE1A7D50-8791-4D22-AA2C-52D4923A8249}" destId="{C92003A6-BBF5-428E-BF02-496552620E91}" srcOrd="0" destOrd="0" presId="urn:microsoft.com/office/officeart/2005/8/layout/orgChart1"/>
    <dgm:cxn modelId="{570FF7DF-E7F4-4405-AB92-7695E6E176B5}" type="presParOf" srcId="{C92003A6-BBF5-428E-BF02-496552620E91}" destId="{7044852F-598D-408F-AE22-A9AC8F50CB13}" srcOrd="0" destOrd="0" presId="urn:microsoft.com/office/officeart/2005/8/layout/orgChart1"/>
    <dgm:cxn modelId="{790BE802-D731-476A-980F-C3ADD575D1FE}" type="presParOf" srcId="{C92003A6-BBF5-428E-BF02-496552620E91}" destId="{0C975633-9F36-4C6F-A9DF-1CBEDEDFE0D8}" srcOrd="1" destOrd="0" presId="urn:microsoft.com/office/officeart/2005/8/layout/orgChart1"/>
    <dgm:cxn modelId="{55804361-81C1-4359-90A9-2A9C970E3A3B}" type="presParOf" srcId="{AE1A7D50-8791-4D22-AA2C-52D4923A8249}" destId="{3D7FF534-3C97-468D-BE70-5D8385113D52}" srcOrd="1" destOrd="0" presId="urn:microsoft.com/office/officeart/2005/8/layout/orgChart1"/>
    <dgm:cxn modelId="{91761E7B-A160-411C-AFFA-27C454202AC4}" type="presParOf" srcId="{AE1A7D50-8791-4D22-AA2C-52D4923A8249}" destId="{EAF33011-D16F-4B73-801A-A45E44CCC193}" srcOrd="2" destOrd="0" presId="urn:microsoft.com/office/officeart/2005/8/layout/orgChart1"/>
    <dgm:cxn modelId="{305CD2F6-43BF-4FBE-B067-1668C870A087}" type="presParOf" srcId="{335DA5A6-6F42-4E44-A9E2-DF0FFCFA0760}" destId="{7623BC51-92BB-411B-A871-ADEF5EAA28A8}" srcOrd="4" destOrd="0" presId="urn:microsoft.com/office/officeart/2005/8/layout/orgChart1"/>
    <dgm:cxn modelId="{B7F6A4B9-0C6E-44F3-A624-74D49D3923FE}" type="presParOf" srcId="{335DA5A6-6F42-4E44-A9E2-DF0FFCFA0760}" destId="{369CCB04-3337-4A50-A5B9-507C8A2A7995}" srcOrd="5" destOrd="0" presId="urn:microsoft.com/office/officeart/2005/8/layout/orgChart1"/>
    <dgm:cxn modelId="{63CD45E6-4C1D-4CBB-97F3-E4F8E41BA592}" type="presParOf" srcId="{369CCB04-3337-4A50-A5B9-507C8A2A7995}" destId="{800990C2-E56A-4F5D-B50C-92C08B2C5AED}" srcOrd="0" destOrd="0" presId="urn:microsoft.com/office/officeart/2005/8/layout/orgChart1"/>
    <dgm:cxn modelId="{25CF318B-24E8-4188-B35B-B1F83EEE06B9}" type="presParOf" srcId="{800990C2-E56A-4F5D-B50C-92C08B2C5AED}" destId="{0D7C91D5-7CB8-43AE-A637-FCDAFAEBDC3C}" srcOrd="0" destOrd="0" presId="urn:microsoft.com/office/officeart/2005/8/layout/orgChart1"/>
    <dgm:cxn modelId="{51677449-4CFF-43AD-B5B2-0A731BF63AF1}" type="presParOf" srcId="{800990C2-E56A-4F5D-B50C-92C08B2C5AED}" destId="{20C297A6-7F7E-409F-8C9E-341BFE23B72E}" srcOrd="1" destOrd="0" presId="urn:microsoft.com/office/officeart/2005/8/layout/orgChart1"/>
    <dgm:cxn modelId="{F0FCB7BB-F6E8-440B-9719-BEF1B8239F15}" type="presParOf" srcId="{369CCB04-3337-4A50-A5B9-507C8A2A7995}" destId="{96C74BD7-661D-4AC1-958D-37DE888EEA46}" srcOrd="1" destOrd="0" presId="urn:microsoft.com/office/officeart/2005/8/layout/orgChart1"/>
    <dgm:cxn modelId="{B22F10E2-C937-4AB9-B5D7-CB778ADF9584}" type="presParOf" srcId="{369CCB04-3337-4A50-A5B9-507C8A2A7995}" destId="{63B72759-7E73-4CF1-B17E-33293367D5BD}" srcOrd="2" destOrd="0" presId="urn:microsoft.com/office/officeart/2005/8/layout/orgChart1"/>
    <dgm:cxn modelId="{D886A815-A081-4CAE-A9C1-C8CBF46D1A0A}" type="presParOf" srcId="{19BAB64F-0E6F-4E86-B40B-E69AD5C05596}" destId="{0A06759B-BFD0-4183-A91A-8CEC8CA2E109}" srcOrd="2" destOrd="0" presId="urn:microsoft.com/office/officeart/2005/8/layout/orgChart1"/>
    <dgm:cxn modelId="{FEE86F47-1BD2-43A5-81DA-4F38A1CB8D46}" type="presParOf" srcId="{9A237931-35CF-463B-8F0B-177E3F84AE36}" destId="{52AFC8EF-2601-49C2-BA65-C0B3B2F063B6}" srcOrd="2" destOrd="0" presId="urn:microsoft.com/office/officeart/2005/8/layout/orgChart1"/>
    <dgm:cxn modelId="{1E31557F-D936-4E2C-932A-BF9A932FC99B}" type="presParOf" srcId="{9A237931-35CF-463B-8F0B-177E3F84AE36}" destId="{E0D7348D-9894-477E-998C-2937EAE42445}" srcOrd="3" destOrd="0" presId="urn:microsoft.com/office/officeart/2005/8/layout/orgChart1"/>
    <dgm:cxn modelId="{F6FBFB52-58EB-4A0E-83A1-711E5AD7FD5C}" type="presParOf" srcId="{E0D7348D-9894-477E-998C-2937EAE42445}" destId="{1ECD6D5D-1A43-458A-8E19-EBE3DA67B131}" srcOrd="0" destOrd="0" presId="urn:microsoft.com/office/officeart/2005/8/layout/orgChart1"/>
    <dgm:cxn modelId="{9F994A47-266F-45FE-87DD-712F0EFCD2F4}" type="presParOf" srcId="{1ECD6D5D-1A43-458A-8E19-EBE3DA67B131}" destId="{911F65FC-B930-481F-BE44-0F55371A7417}" srcOrd="0" destOrd="0" presId="urn:microsoft.com/office/officeart/2005/8/layout/orgChart1"/>
    <dgm:cxn modelId="{8AF1D9B4-9114-43DE-A3AD-D217A26BD797}" type="presParOf" srcId="{1ECD6D5D-1A43-458A-8E19-EBE3DA67B131}" destId="{1F1FA7CB-1701-4D59-8F5F-9F715B6833A2}" srcOrd="1" destOrd="0" presId="urn:microsoft.com/office/officeart/2005/8/layout/orgChart1"/>
    <dgm:cxn modelId="{76314F62-A56D-4BA4-84F3-27127CDB425B}" type="presParOf" srcId="{E0D7348D-9894-477E-998C-2937EAE42445}" destId="{5AB62A08-DBB1-4E0A-86DD-738CC23421D2}" srcOrd="1" destOrd="0" presId="urn:microsoft.com/office/officeart/2005/8/layout/orgChart1"/>
    <dgm:cxn modelId="{9B67FDA4-C150-4B23-BE0D-B50A71D70B39}" type="presParOf" srcId="{5AB62A08-DBB1-4E0A-86DD-738CC23421D2}" destId="{70BD3704-C0C2-4FCD-9A13-B3337582DA7E}" srcOrd="0" destOrd="0" presId="urn:microsoft.com/office/officeart/2005/8/layout/orgChart1"/>
    <dgm:cxn modelId="{7EC838BA-887A-4BDA-89D4-456C1128EBB3}" type="presParOf" srcId="{5AB62A08-DBB1-4E0A-86DD-738CC23421D2}" destId="{A1484ED5-2698-40D8-8093-701C99B771DD}" srcOrd="1" destOrd="0" presId="urn:microsoft.com/office/officeart/2005/8/layout/orgChart1"/>
    <dgm:cxn modelId="{BA8B97B4-E792-4147-9B56-8944563FBE41}" type="presParOf" srcId="{A1484ED5-2698-40D8-8093-701C99B771DD}" destId="{898A8409-0D9A-4B53-9BCB-E14CF30AD2FD}" srcOrd="0" destOrd="0" presId="urn:microsoft.com/office/officeart/2005/8/layout/orgChart1"/>
    <dgm:cxn modelId="{241D32E4-B3C0-4D87-A3BD-40DF3D31ED90}" type="presParOf" srcId="{898A8409-0D9A-4B53-9BCB-E14CF30AD2FD}" destId="{F18FFFF9-416F-4734-A093-2982D905CC7C}" srcOrd="0" destOrd="0" presId="urn:microsoft.com/office/officeart/2005/8/layout/orgChart1"/>
    <dgm:cxn modelId="{66EB1EA1-D585-4A08-BC30-E5ED720F2E15}" type="presParOf" srcId="{898A8409-0D9A-4B53-9BCB-E14CF30AD2FD}" destId="{3B27D4DE-A822-41A8-8232-C7A170741AA8}" srcOrd="1" destOrd="0" presId="urn:microsoft.com/office/officeart/2005/8/layout/orgChart1"/>
    <dgm:cxn modelId="{1BFB8500-322C-4F72-BEB6-DD9DE410DB15}" type="presParOf" srcId="{A1484ED5-2698-40D8-8093-701C99B771DD}" destId="{8A44E06A-FD92-4204-B3B0-35DB94EE3ACC}" srcOrd="1" destOrd="0" presId="urn:microsoft.com/office/officeart/2005/8/layout/orgChart1"/>
    <dgm:cxn modelId="{560428A6-22EB-48A4-84C1-C49558893ABB}" type="presParOf" srcId="{A1484ED5-2698-40D8-8093-701C99B771DD}" destId="{87A2A8DD-D342-4F0B-A073-9DD10B3DC0F2}" srcOrd="2" destOrd="0" presId="urn:microsoft.com/office/officeart/2005/8/layout/orgChart1"/>
    <dgm:cxn modelId="{01D119CC-5F5A-473A-8A37-E3CEA72FB9B5}" type="presParOf" srcId="{5AB62A08-DBB1-4E0A-86DD-738CC23421D2}" destId="{4E17F872-8F33-4752-AC71-9E255BFE9ECB}" srcOrd="2" destOrd="0" presId="urn:microsoft.com/office/officeart/2005/8/layout/orgChart1"/>
    <dgm:cxn modelId="{3D559B2A-37F6-47DB-A86D-4488248C6148}" type="presParOf" srcId="{5AB62A08-DBB1-4E0A-86DD-738CC23421D2}" destId="{1832FBF9-950E-48B8-AD95-427071ECB98B}" srcOrd="3" destOrd="0" presId="urn:microsoft.com/office/officeart/2005/8/layout/orgChart1"/>
    <dgm:cxn modelId="{AB67CD7E-1436-4722-8607-B795031A9E6A}" type="presParOf" srcId="{1832FBF9-950E-48B8-AD95-427071ECB98B}" destId="{F6BC595C-C6B0-426B-9E5F-26790D7ADE0D}" srcOrd="0" destOrd="0" presId="urn:microsoft.com/office/officeart/2005/8/layout/orgChart1"/>
    <dgm:cxn modelId="{E0C308D9-2477-46BE-87AE-F673DAEF2A19}" type="presParOf" srcId="{F6BC595C-C6B0-426B-9E5F-26790D7ADE0D}" destId="{3FE11CFF-8A9A-4588-9C28-0F74839B4254}" srcOrd="0" destOrd="0" presId="urn:microsoft.com/office/officeart/2005/8/layout/orgChart1"/>
    <dgm:cxn modelId="{0DD564CE-AEB5-44EA-A246-469B1DAD9C1D}" type="presParOf" srcId="{F6BC595C-C6B0-426B-9E5F-26790D7ADE0D}" destId="{183FB878-6FB6-4974-91E4-3ED2F980ED3D}" srcOrd="1" destOrd="0" presId="urn:microsoft.com/office/officeart/2005/8/layout/orgChart1"/>
    <dgm:cxn modelId="{479377E3-705C-4575-A6B5-88E4FA7A20DF}" type="presParOf" srcId="{1832FBF9-950E-48B8-AD95-427071ECB98B}" destId="{DC230AAD-9903-4D21-B4FE-08D2A450C0EC}" srcOrd="1" destOrd="0" presId="urn:microsoft.com/office/officeart/2005/8/layout/orgChart1"/>
    <dgm:cxn modelId="{A7F57C54-CBD6-4018-A368-187844E09019}" type="presParOf" srcId="{1832FBF9-950E-48B8-AD95-427071ECB98B}" destId="{BCD55A5A-CA60-4285-9F04-225676C171AA}" srcOrd="2" destOrd="0" presId="urn:microsoft.com/office/officeart/2005/8/layout/orgChart1"/>
    <dgm:cxn modelId="{D3B2307C-C9EA-43A3-AFCA-72814447EE8F}" type="presParOf" srcId="{5AB62A08-DBB1-4E0A-86DD-738CC23421D2}" destId="{443BBDA7-C655-4BD9-A324-3908C9C445C3}" srcOrd="4" destOrd="0" presId="urn:microsoft.com/office/officeart/2005/8/layout/orgChart1"/>
    <dgm:cxn modelId="{A93C7A86-D89F-49F1-802D-5C9C2CD85790}" type="presParOf" srcId="{5AB62A08-DBB1-4E0A-86DD-738CC23421D2}" destId="{5319F146-B5D0-4405-BED0-8CFBF3D45E00}" srcOrd="5" destOrd="0" presId="urn:microsoft.com/office/officeart/2005/8/layout/orgChart1"/>
    <dgm:cxn modelId="{2D1C6C7C-1594-4F9D-8DB9-CA51B70447C0}" type="presParOf" srcId="{5319F146-B5D0-4405-BED0-8CFBF3D45E00}" destId="{4155D7EE-046C-4C41-A558-58C79A3B949B}" srcOrd="0" destOrd="0" presId="urn:microsoft.com/office/officeart/2005/8/layout/orgChart1"/>
    <dgm:cxn modelId="{CBA7399E-F3D7-4AF6-BB83-8F2D019C5F0C}" type="presParOf" srcId="{4155D7EE-046C-4C41-A558-58C79A3B949B}" destId="{0F5F6669-2CE3-489A-95AC-7C2C572207C9}" srcOrd="0" destOrd="0" presId="urn:microsoft.com/office/officeart/2005/8/layout/orgChart1"/>
    <dgm:cxn modelId="{AB48F182-A96A-450D-A01A-C9D1AC0D4E2D}" type="presParOf" srcId="{4155D7EE-046C-4C41-A558-58C79A3B949B}" destId="{BE596C36-05CF-4469-B1B5-470EA72FD03E}" srcOrd="1" destOrd="0" presId="urn:microsoft.com/office/officeart/2005/8/layout/orgChart1"/>
    <dgm:cxn modelId="{94237317-FDE0-4D9D-B377-C9F29A8AC6FC}" type="presParOf" srcId="{5319F146-B5D0-4405-BED0-8CFBF3D45E00}" destId="{01D72956-6926-485B-9408-DFF0F20F3DC1}" srcOrd="1" destOrd="0" presId="urn:microsoft.com/office/officeart/2005/8/layout/orgChart1"/>
    <dgm:cxn modelId="{AE5347AB-551E-4B14-BB75-EC498F27F464}" type="presParOf" srcId="{5319F146-B5D0-4405-BED0-8CFBF3D45E00}" destId="{773BEE0A-97B9-4202-ADCA-69BBE9CFBCC9}" srcOrd="2" destOrd="0" presId="urn:microsoft.com/office/officeart/2005/8/layout/orgChart1"/>
    <dgm:cxn modelId="{D37E1100-61DB-48C7-A79D-5CBA93DFA867}" type="presParOf" srcId="{5AB62A08-DBB1-4E0A-86DD-738CC23421D2}" destId="{A7029CCA-37D6-4D3C-A73F-5A20749EA557}" srcOrd="6" destOrd="0" presId="urn:microsoft.com/office/officeart/2005/8/layout/orgChart1"/>
    <dgm:cxn modelId="{6F43496A-BDE0-435B-976D-BD8F44258BE3}" type="presParOf" srcId="{5AB62A08-DBB1-4E0A-86DD-738CC23421D2}" destId="{D15A15D1-6535-48B7-8B89-4054E5FEB81E}" srcOrd="7" destOrd="0" presId="urn:microsoft.com/office/officeart/2005/8/layout/orgChart1"/>
    <dgm:cxn modelId="{80C20E5F-F7BD-43FE-9466-D7617953C292}" type="presParOf" srcId="{D15A15D1-6535-48B7-8B89-4054E5FEB81E}" destId="{999CEBD8-9665-4112-B60E-15F944662A47}" srcOrd="0" destOrd="0" presId="urn:microsoft.com/office/officeart/2005/8/layout/orgChart1"/>
    <dgm:cxn modelId="{7967E3EF-EB51-4CEF-BF1B-40E44AAD3E1D}" type="presParOf" srcId="{999CEBD8-9665-4112-B60E-15F944662A47}" destId="{33A4EE90-4ADE-4591-8F2F-1094CEF34951}" srcOrd="0" destOrd="0" presId="urn:microsoft.com/office/officeart/2005/8/layout/orgChart1"/>
    <dgm:cxn modelId="{0D05A33F-D712-4A50-A9B3-8627EF28C29E}" type="presParOf" srcId="{999CEBD8-9665-4112-B60E-15F944662A47}" destId="{5F06EE69-4D16-4CFC-BD0A-F4C706ED86DA}" srcOrd="1" destOrd="0" presId="urn:microsoft.com/office/officeart/2005/8/layout/orgChart1"/>
    <dgm:cxn modelId="{91468890-6684-4084-B70D-BF8C86ADFB88}" type="presParOf" srcId="{D15A15D1-6535-48B7-8B89-4054E5FEB81E}" destId="{0B3B5783-B296-4F82-A0D5-5C18FAB9EAD8}" srcOrd="1" destOrd="0" presId="urn:microsoft.com/office/officeart/2005/8/layout/orgChart1"/>
    <dgm:cxn modelId="{284A4172-98BE-4107-90B4-9773AD60250E}" type="presParOf" srcId="{D15A15D1-6535-48B7-8B89-4054E5FEB81E}" destId="{4D36841A-658A-4B5E-A2DF-395F5A9030A3}" srcOrd="2" destOrd="0" presId="urn:microsoft.com/office/officeart/2005/8/layout/orgChart1"/>
    <dgm:cxn modelId="{9ED8A22F-18E7-4B05-AAB9-CFFECC0048C0}" type="presParOf" srcId="{5AB62A08-DBB1-4E0A-86DD-738CC23421D2}" destId="{96129B49-69EB-482F-905C-F444D916C37F}" srcOrd="8" destOrd="0" presId="urn:microsoft.com/office/officeart/2005/8/layout/orgChart1"/>
    <dgm:cxn modelId="{7142EE43-9620-4C22-9B42-A51F542819FD}" type="presParOf" srcId="{5AB62A08-DBB1-4E0A-86DD-738CC23421D2}" destId="{E5853FEF-EE72-45E3-ADE9-8919297A2BD0}" srcOrd="9" destOrd="0" presId="urn:microsoft.com/office/officeart/2005/8/layout/orgChart1"/>
    <dgm:cxn modelId="{D84606E3-6447-4449-8BD7-6F97BFF0D41D}" type="presParOf" srcId="{E5853FEF-EE72-45E3-ADE9-8919297A2BD0}" destId="{10E204E5-1F89-42D3-857F-9A4FB802A1C3}" srcOrd="0" destOrd="0" presId="urn:microsoft.com/office/officeart/2005/8/layout/orgChart1"/>
    <dgm:cxn modelId="{41AB68A1-6634-4763-930F-B6F1AF866CBB}" type="presParOf" srcId="{10E204E5-1F89-42D3-857F-9A4FB802A1C3}" destId="{3F1E153C-51C7-48D6-AAD9-818816FDF365}" srcOrd="0" destOrd="0" presId="urn:microsoft.com/office/officeart/2005/8/layout/orgChart1"/>
    <dgm:cxn modelId="{E69F295D-7D75-4E4D-8875-2F624F0BC872}" type="presParOf" srcId="{10E204E5-1F89-42D3-857F-9A4FB802A1C3}" destId="{7C0B030A-E405-4F55-BA2F-61937F62E514}" srcOrd="1" destOrd="0" presId="urn:microsoft.com/office/officeart/2005/8/layout/orgChart1"/>
    <dgm:cxn modelId="{53649E68-212D-433E-8368-37840B157CEE}" type="presParOf" srcId="{E5853FEF-EE72-45E3-ADE9-8919297A2BD0}" destId="{82130D24-01FD-4B8B-A064-CC1A1AB35D41}" srcOrd="1" destOrd="0" presId="urn:microsoft.com/office/officeart/2005/8/layout/orgChart1"/>
    <dgm:cxn modelId="{8D38CEFC-D122-4761-9794-5BACE16E4D1A}" type="presParOf" srcId="{E5853FEF-EE72-45E3-ADE9-8919297A2BD0}" destId="{E2032EC6-4063-4EFC-8271-EA74946FF271}" srcOrd="2" destOrd="0" presId="urn:microsoft.com/office/officeart/2005/8/layout/orgChart1"/>
    <dgm:cxn modelId="{0F7FDD25-A7A1-44F1-B83B-BDF38AB72E85}" type="presParOf" srcId="{5AB62A08-DBB1-4E0A-86DD-738CC23421D2}" destId="{3044FEB7-297E-4994-AACB-77AD295B7571}" srcOrd="10" destOrd="0" presId="urn:microsoft.com/office/officeart/2005/8/layout/orgChart1"/>
    <dgm:cxn modelId="{AA0C46F1-FE20-47AC-8942-00A3F7A84E23}" type="presParOf" srcId="{5AB62A08-DBB1-4E0A-86DD-738CC23421D2}" destId="{02B8801D-B477-4A88-8AAB-4E8DC0AD936E}" srcOrd="11" destOrd="0" presId="urn:microsoft.com/office/officeart/2005/8/layout/orgChart1"/>
    <dgm:cxn modelId="{C876252F-66DB-44E0-B6E8-F6B7E8F0B04D}" type="presParOf" srcId="{02B8801D-B477-4A88-8AAB-4E8DC0AD936E}" destId="{A2321FDA-6BBF-4E69-8578-CD03AF61102D}" srcOrd="0" destOrd="0" presId="urn:microsoft.com/office/officeart/2005/8/layout/orgChart1"/>
    <dgm:cxn modelId="{AEDAA9AA-5195-4ED0-BD88-C99F9210E667}" type="presParOf" srcId="{A2321FDA-6BBF-4E69-8578-CD03AF61102D}" destId="{8400BBA4-F8FC-4D64-A277-51601B7E4900}" srcOrd="0" destOrd="0" presId="urn:microsoft.com/office/officeart/2005/8/layout/orgChart1"/>
    <dgm:cxn modelId="{DA27F2D9-23E4-40C3-A931-CB011449C664}" type="presParOf" srcId="{A2321FDA-6BBF-4E69-8578-CD03AF61102D}" destId="{16DC83AD-3CDC-4760-AC85-1C8CD4DD2619}" srcOrd="1" destOrd="0" presId="urn:microsoft.com/office/officeart/2005/8/layout/orgChart1"/>
    <dgm:cxn modelId="{2FE15FF6-3B98-4538-8645-17D3C3E89D0B}" type="presParOf" srcId="{02B8801D-B477-4A88-8AAB-4E8DC0AD936E}" destId="{EE960E1E-E97D-4B40-AE93-4AC08C0D1E74}" srcOrd="1" destOrd="0" presId="urn:microsoft.com/office/officeart/2005/8/layout/orgChart1"/>
    <dgm:cxn modelId="{280988A2-CCE2-4A15-8BCF-DB61A20CAE41}" type="presParOf" srcId="{02B8801D-B477-4A88-8AAB-4E8DC0AD936E}" destId="{33B60A19-3A6C-4780-8AF5-39D0F42464EA}" srcOrd="2" destOrd="0" presId="urn:microsoft.com/office/officeart/2005/8/layout/orgChart1"/>
    <dgm:cxn modelId="{B57B8E3D-F21C-49D4-9C68-6AECC0A4A57B}" type="presParOf" srcId="{E0D7348D-9894-477E-998C-2937EAE42445}" destId="{E6AAD781-ED82-47AA-88B6-B81A892D294D}" srcOrd="2" destOrd="0" presId="urn:microsoft.com/office/officeart/2005/8/layout/orgChart1"/>
    <dgm:cxn modelId="{AFE60FA6-E026-422C-B3EA-03FECF021BB7}" type="presParOf" srcId="{9A237931-35CF-463B-8F0B-177E3F84AE36}" destId="{38E7802D-AE8F-47B8-A775-21E3E6855C65}" srcOrd="4" destOrd="0" presId="urn:microsoft.com/office/officeart/2005/8/layout/orgChart1"/>
    <dgm:cxn modelId="{E80BA273-2FE2-4446-AF73-61293DEEF61D}" type="presParOf" srcId="{9A237931-35CF-463B-8F0B-177E3F84AE36}" destId="{48FC33A6-BA08-4A48-928D-6CFED1CB000D}" srcOrd="5" destOrd="0" presId="urn:microsoft.com/office/officeart/2005/8/layout/orgChart1"/>
    <dgm:cxn modelId="{B366B67E-6FB3-4F0D-968F-0BB763BAD877}" type="presParOf" srcId="{48FC33A6-BA08-4A48-928D-6CFED1CB000D}" destId="{8A124E70-0256-4387-BC99-7D6D5D1C0353}" srcOrd="0" destOrd="0" presId="urn:microsoft.com/office/officeart/2005/8/layout/orgChart1"/>
    <dgm:cxn modelId="{9EBA1669-EAA1-4EBB-977E-B81A3D646AC1}" type="presParOf" srcId="{8A124E70-0256-4387-BC99-7D6D5D1C0353}" destId="{519B46A1-A918-4D65-ABF2-42843A575D4A}" srcOrd="0" destOrd="0" presId="urn:microsoft.com/office/officeart/2005/8/layout/orgChart1"/>
    <dgm:cxn modelId="{D1125C0D-341A-4E57-8B8E-AF0E148738B9}" type="presParOf" srcId="{8A124E70-0256-4387-BC99-7D6D5D1C0353}" destId="{39611E46-4F3F-42D0-9B14-5A4A1724A158}" srcOrd="1" destOrd="0" presId="urn:microsoft.com/office/officeart/2005/8/layout/orgChart1"/>
    <dgm:cxn modelId="{4E5E0253-9A90-43C0-9531-9B9D7EF967EA}" type="presParOf" srcId="{48FC33A6-BA08-4A48-928D-6CFED1CB000D}" destId="{4F0A918A-17DD-4F4E-9923-C8AA45E42201}" srcOrd="1" destOrd="0" presId="urn:microsoft.com/office/officeart/2005/8/layout/orgChart1"/>
    <dgm:cxn modelId="{584418C2-B89A-4E00-8446-9F5B53B41649}" type="presParOf" srcId="{4F0A918A-17DD-4F4E-9923-C8AA45E42201}" destId="{16959A73-46F7-46D2-8784-1629BE76B364}" srcOrd="0" destOrd="0" presId="urn:microsoft.com/office/officeart/2005/8/layout/orgChart1"/>
    <dgm:cxn modelId="{CCB3102F-7CBE-4C3C-9CA8-94112EA48AF8}" type="presParOf" srcId="{4F0A918A-17DD-4F4E-9923-C8AA45E42201}" destId="{80528789-623B-4C51-9974-5B4EAD164641}" srcOrd="1" destOrd="0" presId="urn:microsoft.com/office/officeart/2005/8/layout/orgChart1"/>
    <dgm:cxn modelId="{5BB3D029-B655-4F16-B4A6-92EB2F8F4A01}" type="presParOf" srcId="{80528789-623B-4C51-9974-5B4EAD164641}" destId="{5E46E18B-449A-4F9D-B723-8D5AA408DABE}" srcOrd="0" destOrd="0" presId="urn:microsoft.com/office/officeart/2005/8/layout/orgChart1"/>
    <dgm:cxn modelId="{A45FD7DA-98BC-4A75-AB3B-E493C92952F7}" type="presParOf" srcId="{5E46E18B-449A-4F9D-B723-8D5AA408DABE}" destId="{40D8E19A-9C11-480A-AFF8-03C7F430C4F7}" srcOrd="0" destOrd="0" presId="urn:microsoft.com/office/officeart/2005/8/layout/orgChart1"/>
    <dgm:cxn modelId="{286771AA-D8C6-41C0-80C6-18936E5E0A3F}" type="presParOf" srcId="{5E46E18B-449A-4F9D-B723-8D5AA408DABE}" destId="{4777403F-8A46-41F9-8B9E-4530B15DD4B0}" srcOrd="1" destOrd="0" presId="urn:microsoft.com/office/officeart/2005/8/layout/orgChart1"/>
    <dgm:cxn modelId="{CD194404-481F-4C39-BB6A-9176E8E39DB3}" type="presParOf" srcId="{80528789-623B-4C51-9974-5B4EAD164641}" destId="{9E441BB2-6A94-45FC-A005-EAF2A6325946}" srcOrd="1" destOrd="0" presId="urn:microsoft.com/office/officeart/2005/8/layout/orgChart1"/>
    <dgm:cxn modelId="{517D60C2-3AF3-48BC-9035-0DB13F58279A}" type="presParOf" srcId="{80528789-623B-4C51-9974-5B4EAD164641}" destId="{111FF736-2731-41D6-8A8A-CA8755001E0E}" srcOrd="2" destOrd="0" presId="urn:microsoft.com/office/officeart/2005/8/layout/orgChart1"/>
    <dgm:cxn modelId="{E978D33F-0536-493B-8231-3C0298252CB1}" type="presParOf" srcId="{4F0A918A-17DD-4F4E-9923-C8AA45E42201}" destId="{DB8EFB00-7CCB-476F-917A-941351006F64}" srcOrd="2" destOrd="0" presId="urn:microsoft.com/office/officeart/2005/8/layout/orgChart1"/>
    <dgm:cxn modelId="{E8C840A8-FFA6-44FC-9851-1993DF93F5AE}" type="presParOf" srcId="{4F0A918A-17DD-4F4E-9923-C8AA45E42201}" destId="{77F7A72E-5616-48EE-8F12-FEF0E1E8A461}" srcOrd="3" destOrd="0" presId="urn:microsoft.com/office/officeart/2005/8/layout/orgChart1"/>
    <dgm:cxn modelId="{ADD0F51B-63A4-445D-A0B5-ECDABE27381F}" type="presParOf" srcId="{77F7A72E-5616-48EE-8F12-FEF0E1E8A461}" destId="{5260E8A8-87D5-4A54-8281-2B8A0DE29217}" srcOrd="0" destOrd="0" presId="urn:microsoft.com/office/officeart/2005/8/layout/orgChart1"/>
    <dgm:cxn modelId="{9B183C2D-37C3-454A-8FBB-61FE534A1521}" type="presParOf" srcId="{5260E8A8-87D5-4A54-8281-2B8A0DE29217}" destId="{8760B0F6-314F-4713-97DA-04708D16A1C3}" srcOrd="0" destOrd="0" presId="urn:microsoft.com/office/officeart/2005/8/layout/orgChart1"/>
    <dgm:cxn modelId="{D5618B18-738F-4A52-AA13-6F36A0AC3323}" type="presParOf" srcId="{5260E8A8-87D5-4A54-8281-2B8A0DE29217}" destId="{65915705-FC11-49D1-8935-470277DF2FC2}" srcOrd="1" destOrd="0" presId="urn:microsoft.com/office/officeart/2005/8/layout/orgChart1"/>
    <dgm:cxn modelId="{12E0807C-6A2B-41B8-A07B-B83F0C63857E}" type="presParOf" srcId="{77F7A72E-5616-48EE-8F12-FEF0E1E8A461}" destId="{3D1A99AB-187D-4CFF-A025-AA873F5EF8CE}" srcOrd="1" destOrd="0" presId="urn:microsoft.com/office/officeart/2005/8/layout/orgChart1"/>
    <dgm:cxn modelId="{9201FAEE-AAD8-4323-A9E3-3B9149DB42FD}" type="presParOf" srcId="{77F7A72E-5616-48EE-8F12-FEF0E1E8A461}" destId="{E25B2C33-9852-4EE4-BE73-69BA2E610AE8}" srcOrd="2" destOrd="0" presId="urn:microsoft.com/office/officeart/2005/8/layout/orgChart1"/>
    <dgm:cxn modelId="{6E78259F-63E2-44E1-AF9B-4651339E5E6B}" type="presParOf" srcId="{48FC33A6-BA08-4A48-928D-6CFED1CB000D}" destId="{2E9391B8-662D-4C85-B4EC-68BEFF13DA7E}" srcOrd="2" destOrd="0" presId="urn:microsoft.com/office/officeart/2005/8/layout/orgChart1"/>
    <dgm:cxn modelId="{8CE8570C-82CB-4BB4-AF9D-58AF51835C19}" type="presParOf" srcId="{9A237931-35CF-463B-8F0B-177E3F84AE36}" destId="{42F36FDF-5B50-4D7C-B48F-0341B1551ACF}" srcOrd="6" destOrd="0" presId="urn:microsoft.com/office/officeart/2005/8/layout/orgChart1"/>
    <dgm:cxn modelId="{68522483-D953-4D5E-A490-D7A91C038FD4}" type="presParOf" srcId="{9A237931-35CF-463B-8F0B-177E3F84AE36}" destId="{01007FA3-0C8C-4E53-9756-B064F71E49E2}" srcOrd="7" destOrd="0" presId="urn:microsoft.com/office/officeart/2005/8/layout/orgChart1"/>
    <dgm:cxn modelId="{90C81FDE-2104-4BD9-A354-D300D44AEE64}" type="presParOf" srcId="{01007FA3-0C8C-4E53-9756-B064F71E49E2}" destId="{B3A7D9D2-8B73-4C8D-A0DF-B878EC3668AC}" srcOrd="0" destOrd="0" presId="urn:microsoft.com/office/officeart/2005/8/layout/orgChart1"/>
    <dgm:cxn modelId="{5D97E7AE-5E63-48A2-8798-56F8438ABD94}" type="presParOf" srcId="{B3A7D9D2-8B73-4C8D-A0DF-B878EC3668AC}" destId="{09D4DEE3-E4C8-4021-8FC5-E19BC9ABF7B1}" srcOrd="0" destOrd="0" presId="urn:microsoft.com/office/officeart/2005/8/layout/orgChart1"/>
    <dgm:cxn modelId="{67050635-BE7C-4A17-89AE-B75820D2AD74}" type="presParOf" srcId="{B3A7D9D2-8B73-4C8D-A0DF-B878EC3668AC}" destId="{015E3038-DAB0-4DA3-A52D-93FA0DB0AEA4}" srcOrd="1" destOrd="0" presId="urn:microsoft.com/office/officeart/2005/8/layout/orgChart1"/>
    <dgm:cxn modelId="{A09D9E20-C4C8-43A6-B8E6-EEFD8C0DD712}" type="presParOf" srcId="{01007FA3-0C8C-4E53-9756-B064F71E49E2}" destId="{934B42D1-9DA1-4CE3-981F-E2C1FA8CC2B8}" srcOrd="1" destOrd="0" presId="urn:microsoft.com/office/officeart/2005/8/layout/orgChart1"/>
    <dgm:cxn modelId="{32B0D4ED-3EB5-4C55-B186-A78E91EDA80A}" type="presParOf" srcId="{934B42D1-9DA1-4CE3-981F-E2C1FA8CC2B8}" destId="{92EE82C7-6781-443C-A1B6-D0C513E31975}" srcOrd="0" destOrd="0" presId="urn:microsoft.com/office/officeart/2005/8/layout/orgChart1"/>
    <dgm:cxn modelId="{45AA61F9-CD65-43B5-8308-D50DCF94DEBC}" type="presParOf" srcId="{934B42D1-9DA1-4CE3-981F-E2C1FA8CC2B8}" destId="{303BD7DA-BD1D-422D-A93A-33928AE7F457}" srcOrd="1" destOrd="0" presId="urn:microsoft.com/office/officeart/2005/8/layout/orgChart1"/>
    <dgm:cxn modelId="{344C3DDF-4AD4-4745-B2B1-6DB6DE890F87}" type="presParOf" srcId="{303BD7DA-BD1D-422D-A93A-33928AE7F457}" destId="{B5E2A9A4-5315-4D17-BB6F-9A3DFAAED919}" srcOrd="0" destOrd="0" presId="urn:microsoft.com/office/officeart/2005/8/layout/orgChart1"/>
    <dgm:cxn modelId="{7942FADB-B7E4-4325-86A6-7B5A4BEA2F02}" type="presParOf" srcId="{B5E2A9A4-5315-4D17-BB6F-9A3DFAAED919}" destId="{E580FD20-6967-4D2B-A1E5-1A17333BC55E}" srcOrd="0" destOrd="0" presId="urn:microsoft.com/office/officeart/2005/8/layout/orgChart1"/>
    <dgm:cxn modelId="{B4AF429A-E4E2-4B31-BDF2-0EE56700FCC4}" type="presParOf" srcId="{B5E2A9A4-5315-4D17-BB6F-9A3DFAAED919}" destId="{906C5EFD-F66F-4E2D-9626-18EC6978BB45}" srcOrd="1" destOrd="0" presId="urn:microsoft.com/office/officeart/2005/8/layout/orgChart1"/>
    <dgm:cxn modelId="{93FEB67E-33B9-42B7-A248-88056E1B44F1}" type="presParOf" srcId="{303BD7DA-BD1D-422D-A93A-33928AE7F457}" destId="{810B8FFC-EC3F-4175-9509-14084B2AAD73}" srcOrd="1" destOrd="0" presId="urn:microsoft.com/office/officeart/2005/8/layout/orgChart1"/>
    <dgm:cxn modelId="{273F5B5E-45B0-4E59-8DFA-0FACD9032052}" type="presParOf" srcId="{303BD7DA-BD1D-422D-A93A-33928AE7F457}" destId="{31BC7A20-1725-49A2-A15C-C9C23D9BFD21}" srcOrd="2" destOrd="0" presId="urn:microsoft.com/office/officeart/2005/8/layout/orgChart1"/>
    <dgm:cxn modelId="{0D656708-4C3A-487C-B23C-A5FF86F1DF47}" type="presParOf" srcId="{934B42D1-9DA1-4CE3-981F-E2C1FA8CC2B8}" destId="{D5706BF3-1B20-4F60-AF28-E710B8D94157}" srcOrd="2" destOrd="0" presId="urn:microsoft.com/office/officeart/2005/8/layout/orgChart1"/>
    <dgm:cxn modelId="{19A01A40-F433-42DB-AE76-A6288C0F4AFE}" type="presParOf" srcId="{934B42D1-9DA1-4CE3-981F-E2C1FA8CC2B8}" destId="{80210F3B-FA66-4D48-8416-863B4D6B121F}" srcOrd="3" destOrd="0" presId="urn:microsoft.com/office/officeart/2005/8/layout/orgChart1"/>
    <dgm:cxn modelId="{01589F84-8CE4-4D29-9317-02120ABD8479}" type="presParOf" srcId="{80210F3B-FA66-4D48-8416-863B4D6B121F}" destId="{8DB94A15-915D-4987-AB96-138FCC225F64}" srcOrd="0" destOrd="0" presId="urn:microsoft.com/office/officeart/2005/8/layout/orgChart1"/>
    <dgm:cxn modelId="{EF4A9BD1-4B88-4947-91F3-574A11EFEAA1}" type="presParOf" srcId="{8DB94A15-915D-4987-AB96-138FCC225F64}" destId="{580E78DB-48B3-48E3-AE90-20B38DCE8829}" srcOrd="0" destOrd="0" presId="urn:microsoft.com/office/officeart/2005/8/layout/orgChart1"/>
    <dgm:cxn modelId="{228EDE0B-ED6D-40E9-AA55-B4C336784B87}" type="presParOf" srcId="{8DB94A15-915D-4987-AB96-138FCC225F64}" destId="{29523C9C-9910-4C24-A122-D029B5BB24D3}" srcOrd="1" destOrd="0" presId="urn:microsoft.com/office/officeart/2005/8/layout/orgChart1"/>
    <dgm:cxn modelId="{130FC5C2-E69E-4766-A80C-3C700B48C0D5}" type="presParOf" srcId="{80210F3B-FA66-4D48-8416-863B4D6B121F}" destId="{85251227-0904-4049-8221-2DC08BCFF2C8}" srcOrd="1" destOrd="0" presId="urn:microsoft.com/office/officeart/2005/8/layout/orgChart1"/>
    <dgm:cxn modelId="{58F5259B-C243-428E-8F11-97AB9783549A}" type="presParOf" srcId="{80210F3B-FA66-4D48-8416-863B4D6B121F}" destId="{369EE32F-BE2A-479C-9B08-B719A64C13ED}" srcOrd="2" destOrd="0" presId="urn:microsoft.com/office/officeart/2005/8/layout/orgChart1"/>
    <dgm:cxn modelId="{9515106D-48DD-4F22-8633-ABFCAD8EBC60}" type="presParOf" srcId="{934B42D1-9DA1-4CE3-981F-E2C1FA8CC2B8}" destId="{F7561E14-B3F8-435E-95B8-F53D7691D754}" srcOrd="4" destOrd="0" presId="urn:microsoft.com/office/officeart/2005/8/layout/orgChart1"/>
    <dgm:cxn modelId="{E808E8D7-6162-41AB-81ED-4BC27F644568}" type="presParOf" srcId="{934B42D1-9DA1-4CE3-981F-E2C1FA8CC2B8}" destId="{E8DFF393-FFF6-4727-9873-07507860D330}" srcOrd="5" destOrd="0" presId="urn:microsoft.com/office/officeart/2005/8/layout/orgChart1"/>
    <dgm:cxn modelId="{2EFCD7C6-660E-4C05-8E9A-2529B1EEDC18}" type="presParOf" srcId="{E8DFF393-FFF6-4727-9873-07507860D330}" destId="{2C8820E8-7672-4997-87D4-EC784CCC0E14}" srcOrd="0" destOrd="0" presId="urn:microsoft.com/office/officeart/2005/8/layout/orgChart1"/>
    <dgm:cxn modelId="{E1C16BF1-6939-49D0-8425-869AB24DA50C}" type="presParOf" srcId="{2C8820E8-7672-4997-87D4-EC784CCC0E14}" destId="{1D701901-30F3-4782-9266-5EF032DEEBDF}" srcOrd="0" destOrd="0" presId="urn:microsoft.com/office/officeart/2005/8/layout/orgChart1"/>
    <dgm:cxn modelId="{6D57FAC2-AA4E-43EC-93B5-4E951DECD625}" type="presParOf" srcId="{2C8820E8-7672-4997-87D4-EC784CCC0E14}" destId="{D0E1E801-9539-46DB-B435-A519AD77E076}" srcOrd="1" destOrd="0" presId="urn:microsoft.com/office/officeart/2005/8/layout/orgChart1"/>
    <dgm:cxn modelId="{FDDFA243-938A-4F18-9F87-BA4835BEE3F4}" type="presParOf" srcId="{E8DFF393-FFF6-4727-9873-07507860D330}" destId="{EAC7E014-7404-4756-84A0-3CE0F0D1B77A}" srcOrd="1" destOrd="0" presId="urn:microsoft.com/office/officeart/2005/8/layout/orgChart1"/>
    <dgm:cxn modelId="{615B4EFA-D350-4065-87BB-CD8ED254F613}" type="presParOf" srcId="{E8DFF393-FFF6-4727-9873-07507860D330}" destId="{AB86E3BE-4E63-436F-9D21-5EBB1FAD77E9}" srcOrd="2" destOrd="0" presId="urn:microsoft.com/office/officeart/2005/8/layout/orgChart1"/>
    <dgm:cxn modelId="{BF71332A-FA28-4B83-877B-9B06E82D529D}" type="presParOf" srcId="{934B42D1-9DA1-4CE3-981F-E2C1FA8CC2B8}" destId="{A5A17CC8-F650-4090-8EFB-B91491EBEF16}" srcOrd="6" destOrd="0" presId="urn:microsoft.com/office/officeart/2005/8/layout/orgChart1"/>
    <dgm:cxn modelId="{FDE1C13A-999F-459C-81D1-20A128C1B548}" type="presParOf" srcId="{934B42D1-9DA1-4CE3-981F-E2C1FA8CC2B8}" destId="{C72DF0FD-C4F6-43DE-9554-6BA34487C20C}" srcOrd="7" destOrd="0" presId="urn:microsoft.com/office/officeart/2005/8/layout/orgChart1"/>
    <dgm:cxn modelId="{3E22131D-1881-4383-8930-814E2E8CB0DE}" type="presParOf" srcId="{C72DF0FD-C4F6-43DE-9554-6BA34487C20C}" destId="{F7A4F87A-0E38-4B11-8912-0E5D0C3C3713}" srcOrd="0" destOrd="0" presId="urn:microsoft.com/office/officeart/2005/8/layout/orgChart1"/>
    <dgm:cxn modelId="{C2E8B61C-4F55-4694-8082-3E570E5288E2}" type="presParOf" srcId="{F7A4F87A-0E38-4B11-8912-0E5D0C3C3713}" destId="{8EC36F2A-F913-4CEF-A9A7-6BCF26749A44}" srcOrd="0" destOrd="0" presId="urn:microsoft.com/office/officeart/2005/8/layout/orgChart1"/>
    <dgm:cxn modelId="{5AD916B1-EA3A-4E2F-B3B4-B5A75C879414}" type="presParOf" srcId="{F7A4F87A-0E38-4B11-8912-0E5D0C3C3713}" destId="{2C913176-159C-477F-B34F-91E4DF80D264}" srcOrd="1" destOrd="0" presId="urn:microsoft.com/office/officeart/2005/8/layout/orgChart1"/>
    <dgm:cxn modelId="{010DD1F0-67B3-4D60-992C-29C25B250763}" type="presParOf" srcId="{C72DF0FD-C4F6-43DE-9554-6BA34487C20C}" destId="{E4F97B31-7013-45A6-BAC3-16629A16B7E1}" srcOrd="1" destOrd="0" presId="urn:microsoft.com/office/officeart/2005/8/layout/orgChart1"/>
    <dgm:cxn modelId="{13056DAF-E2B8-4B5D-B651-91A12A788025}" type="presParOf" srcId="{C72DF0FD-C4F6-43DE-9554-6BA34487C20C}" destId="{65DE63A4-1C6B-4649-B2BF-1E1939A95C5C}" srcOrd="2" destOrd="0" presId="urn:microsoft.com/office/officeart/2005/8/layout/orgChart1"/>
    <dgm:cxn modelId="{E6954C06-7BB1-4B8D-964F-5F3B794CE964}" type="presParOf" srcId="{934B42D1-9DA1-4CE3-981F-E2C1FA8CC2B8}" destId="{8226FB7F-549C-4907-9F65-7ADA5E55B10A}" srcOrd="8" destOrd="0" presId="urn:microsoft.com/office/officeart/2005/8/layout/orgChart1"/>
    <dgm:cxn modelId="{9C32B72F-6D52-471D-82DA-BAB6A82EADD9}" type="presParOf" srcId="{934B42D1-9DA1-4CE3-981F-E2C1FA8CC2B8}" destId="{F082081E-CF6C-4180-AF5E-F84A1B335940}" srcOrd="9" destOrd="0" presId="urn:microsoft.com/office/officeart/2005/8/layout/orgChart1"/>
    <dgm:cxn modelId="{D1879E32-9301-42BB-A84E-BC3A34B0EBFF}" type="presParOf" srcId="{F082081E-CF6C-4180-AF5E-F84A1B335940}" destId="{D573515D-1E9B-4A3E-B455-6DFDB052564B}" srcOrd="0" destOrd="0" presId="urn:microsoft.com/office/officeart/2005/8/layout/orgChart1"/>
    <dgm:cxn modelId="{1D69FE20-4F61-480B-9F59-51E688CED1CB}" type="presParOf" srcId="{D573515D-1E9B-4A3E-B455-6DFDB052564B}" destId="{436BFE0E-3CBB-423E-A962-F3F1446771C8}" srcOrd="0" destOrd="0" presId="urn:microsoft.com/office/officeart/2005/8/layout/orgChart1"/>
    <dgm:cxn modelId="{73E94FA2-7B3B-40C8-B09F-0E23BABD5AD2}" type="presParOf" srcId="{D573515D-1E9B-4A3E-B455-6DFDB052564B}" destId="{025769A1-7B03-45B5-8689-75793DCD138B}" srcOrd="1" destOrd="0" presId="urn:microsoft.com/office/officeart/2005/8/layout/orgChart1"/>
    <dgm:cxn modelId="{33048793-52E0-4C86-80A0-FA4DE509B128}" type="presParOf" srcId="{F082081E-CF6C-4180-AF5E-F84A1B335940}" destId="{F466911E-2C99-4C82-81C7-CA1528D97273}" srcOrd="1" destOrd="0" presId="urn:microsoft.com/office/officeart/2005/8/layout/orgChart1"/>
    <dgm:cxn modelId="{C3692258-0973-4743-A650-8F7404FE09F9}" type="presParOf" srcId="{F082081E-CF6C-4180-AF5E-F84A1B335940}" destId="{DC05E80B-665D-4C28-AB27-43E5FC39B243}" srcOrd="2" destOrd="0" presId="urn:microsoft.com/office/officeart/2005/8/layout/orgChart1"/>
    <dgm:cxn modelId="{A34CDD51-5198-40F0-AE19-3E304BA239E6}" type="presParOf" srcId="{01007FA3-0C8C-4E53-9756-B064F71E49E2}" destId="{76579C51-9BF9-49FF-8DBF-22546CD77D69}" srcOrd="2" destOrd="0" presId="urn:microsoft.com/office/officeart/2005/8/layout/orgChart1"/>
    <dgm:cxn modelId="{68E4E4B2-9983-40B0-8DDA-7910CCBA312D}" type="presParOf" srcId="{636CC467-537C-4E43-AB82-5C808D40A7F8}" destId="{E71857BA-3351-49EB-BF4A-034658A70336}"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0D096B6-6DB7-4FCC-9B78-0626E8D743B3}" type="doc">
      <dgm:prSet loTypeId="urn:microsoft.com/office/officeart/2005/8/layout/orgChart1" loCatId="hierarchy" qsTypeId="urn:microsoft.com/office/officeart/2005/8/quickstyle/3d4" qsCatId="3D" csTypeId="urn:microsoft.com/office/officeart/2005/8/colors/accent1_2" csCatId="accent1" phldr="1"/>
      <dgm:spPr/>
      <dgm:t>
        <a:bodyPr/>
        <a:lstStyle/>
        <a:p>
          <a:endParaRPr lang="en-IN"/>
        </a:p>
      </dgm:t>
    </dgm:pt>
    <dgm:pt modelId="{17FBAB1F-7DDE-476B-9648-12FEF54F3191}">
      <dgm:prSet phldrT="[Text]" custT="1"/>
      <dgm:spPr/>
      <dgm:t>
        <a:bodyPr/>
        <a:lstStyle/>
        <a:p>
          <a:r>
            <a:rPr lang="en-US" sz="2000" b="1" u="sng" dirty="0">
              <a:solidFill>
                <a:schemeClr val="tx2">
                  <a:lumMod val="50000"/>
                </a:schemeClr>
              </a:solidFill>
            </a:rPr>
            <a:t>TESTATUM</a:t>
          </a:r>
          <a:endParaRPr lang="en-IN" sz="2000" b="1" u="sng" dirty="0">
            <a:solidFill>
              <a:schemeClr val="tx2">
                <a:lumMod val="50000"/>
              </a:schemeClr>
            </a:solidFill>
          </a:endParaRPr>
        </a:p>
      </dgm:t>
    </dgm:pt>
    <dgm:pt modelId="{C01ECF44-9A79-4657-9A75-BA75A5313E4C}" type="parTrans" cxnId="{5B521043-59AB-4237-B9B9-0BC984FCF34E}">
      <dgm:prSet/>
      <dgm:spPr/>
      <dgm:t>
        <a:bodyPr/>
        <a:lstStyle/>
        <a:p>
          <a:endParaRPr lang="en-IN"/>
        </a:p>
      </dgm:t>
    </dgm:pt>
    <dgm:pt modelId="{AA390E89-7862-4E3D-BD2A-38BBE936A0F9}" type="sibTrans" cxnId="{5B521043-59AB-4237-B9B9-0BC984FCF34E}">
      <dgm:prSet/>
      <dgm:spPr/>
      <dgm:t>
        <a:bodyPr/>
        <a:lstStyle/>
        <a:p>
          <a:endParaRPr lang="en-IN"/>
        </a:p>
      </dgm:t>
    </dgm:pt>
    <dgm:pt modelId="{AEDDAA52-6EDE-48BC-B5C5-7436BE0F1148}">
      <dgm:prSet phldrT="[Text]" custT="1"/>
      <dgm:spPr/>
      <dgm:t>
        <a:bodyPr/>
        <a:lstStyle/>
        <a:p>
          <a:r>
            <a:rPr lang="en-US" sz="2000" dirty="0">
              <a:solidFill>
                <a:schemeClr val="tx2">
                  <a:lumMod val="50000"/>
                </a:schemeClr>
              </a:solidFill>
            </a:rPr>
            <a:t>Deeds &amp; Benefit of Covenant for Production</a:t>
          </a:r>
        </a:p>
        <a:p>
          <a:r>
            <a:rPr lang="en-US" sz="2000" dirty="0">
              <a:solidFill>
                <a:schemeClr val="tx2">
                  <a:lumMod val="50000"/>
                </a:schemeClr>
              </a:solidFill>
            </a:rPr>
            <a:t>(Sec. 55 (1)(3) TP Act)</a:t>
          </a:r>
          <a:endParaRPr lang="en-IN" sz="2000" dirty="0">
            <a:solidFill>
              <a:schemeClr val="tx2">
                <a:lumMod val="50000"/>
              </a:schemeClr>
            </a:solidFill>
          </a:endParaRPr>
        </a:p>
      </dgm:t>
    </dgm:pt>
    <dgm:pt modelId="{81DCF6DF-080F-4BDD-8114-4223F1DCFC87}" type="parTrans" cxnId="{A5EACA68-A6C8-4EBC-96F2-A256B8612D6F}">
      <dgm:prSet/>
      <dgm:spPr/>
      <dgm:t>
        <a:bodyPr/>
        <a:lstStyle/>
        <a:p>
          <a:endParaRPr lang="en-IN" sz="2000">
            <a:solidFill>
              <a:schemeClr val="tx2">
                <a:lumMod val="50000"/>
              </a:schemeClr>
            </a:solidFill>
          </a:endParaRPr>
        </a:p>
      </dgm:t>
    </dgm:pt>
    <dgm:pt modelId="{E3652E17-F0A8-478F-8912-C9881411A04F}" type="sibTrans" cxnId="{A5EACA68-A6C8-4EBC-96F2-A256B8612D6F}">
      <dgm:prSet/>
      <dgm:spPr/>
      <dgm:t>
        <a:bodyPr/>
        <a:lstStyle/>
        <a:p>
          <a:endParaRPr lang="en-IN"/>
        </a:p>
      </dgm:t>
    </dgm:pt>
    <dgm:pt modelId="{75178BF7-5A16-44AE-B15D-2FBEF15D1DCB}">
      <dgm:prSet phldrT="[Text]" custT="1"/>
      <dgm:spPr/>
      <dgm:t>
        <a:bodyPr/>
        <a:lstStyle/>
        <a:p>
          <a:r>
            <a:rPr lang="en-US" sz="2000" dirty="0">
              <a:solidFill>
                <a:schemeClr val="tx2">
                  <a:lumMod val="50000"/>
                </a:schemeClr>
              </a:solidFill>
            </a:rPr>
            <a:t>Exceptions</a:t>
          </a:r>
          <a:r>
            <a:rPr lang="en-US" sz="2000" baseline="0" dirty="0">
              <a:solidFill>
                <a:schemeClr val="tx2">
                  <a:lumMod val="50000"/>
                </a:schemeClr>
              </a:solidFill>
            </a:rPr>
            <a:t> &amp; Reservations</a:t>
          </a:r>
        </a:p>
        <a:p>
          <a:r>
            <a:rPr lang="en-US" sz="2000" baseline="0" dirty="0">
              <a:solidFill>
                <a:schemeClr val="tx2">
                  <a:lumMod val="50000"/>
                </a:schemeClr>
              </a:solidFill>
            </a:rPr>
            <a:t>(i.e. payment of rent, taxes etc.) </a:t>
          </a:r>
        </a:p>
        <a:p>
          <a:r>
            <a:rPr lang="en-US" sz="2000" baseline="0" dirty="0">
              <a:solidFill>
                <a:schemeClr val="tx2">
                  <a:lumMod val="50000"/>
                </a:schemeClr>
              </a:solidFill>
            </a:rPr>
            <a:t>Sec. 55 (1) (g) and Sec. 55 (5) (d)</a:t>
          </a:r>
          <a:endParaRPr lang="en-IN" sz="2000" dirty="0">
            <a:solidFill>
              <a:schemeClr val="tx2">
                <a:lumMod val="50000"/>
              </a:schemeClr>
            </a:solidFill>
          </a:endParaRPr>
        </a:p>
      </dgm:t>
    </dgm:pt>
    <dgm:pt modelId="{60B30871-F262-4F34-AEA9-D5DF5BE2BFA7}" type="parTrans" cxnId="{A14CB8D0-C1EB-47FF-8FFB-3F26C59417B2}">
      <dgm:prSet/>
      <dgm:spPr/>
      <dgm:t>
        <a:bodyPr/>
        <a:lstStyle/>
        <a:p>
          <a:endParaRPr lang="en-IN" sz="2000">
            <a:solidFill>
              <a:schemeClr val="tx2">
                <a:lumMod val="50000"/>
              </a:schemeClr>
            </a:solidFill>
          </a:endParaRPr>
        </a:p>
      </dgm:t>
    </dgm:pt>
    <dgm:pt modelId="{D175ED17-67C7-4C4E-839B-17ED437B2C27}" type="sibTrans" cxnId="{A14CB8D0-C1EB-47FF-8FFB-3F26C59417B2}">
      <dgm:prSet/>
      <dgm:spPr/>
      <dgm:t>
        <a:bodyPr/>
        <a:lstStyle/>
        <a:p>
          <a:endParaRPr lang="en-IN"/>
        </a:p>
      </dgm:t>
    </dgm:pt>
    <dgm:pt modelId="{B07A2DE4-2783-4116-927E-B85B6064CEB8}">
      <dgm:prSet phldrT="[Text]" custT="1"/>
      <dgm:spPr/>
      <dgm:t>
        <a:bodyPr/>
        <a:lstStyle/>
        <a:p>
          <a:r>
            <a:rPr lang="en-US" sz="2000" dirty="0">
              <a:solidFill>
                <a:schemeClr val="tx2">
                  <a:lumMod val="50000"/>
                </a:schemeClr>
              </a:solidFill>
            </a:rPr>
            <a:t>And</a:t>
          </a:r>
          <a:r>
            <a:rPr lang="en-US" sz="2000" baseline="0" dirty="0">
              <a:solidFill>
                <a:schemeClr val="tx2">
                  <a:lumMod val="50000"/>
                </a:schemeClr>
              </a:solidFill>
            </a:rPr>
            <a:t> All Estate Clause</a:t>
          </a:r>
          <a:endParaRPr lang="en-IN" sz="2000" dirty="0">
            <a:solidFill>
              <a:schemeClr val="tx2">
                <a:lumMod val="50000"/>
              </a:schemeClr>
            </a:solidFill>
          </a:endParaRPr>
        </a:p>
      </dgm:t>
    </dgm:pt>
    <dgm:pt modelId="{55B19558-FA30-4A4C-A33D-A4F9A59116E3}" type="parTrans" cxnId="{356D7242-58C9-43D7-B87D-A1EC8886450A}">
      <dgm:prSet/>
      <dgm:spPr/>
      <dgm:t>
        <a:bodyPr/>
        <a:lstStyle/>
        <a:p>
          <a:endParaRPr lang="en-IN" sz="2000">
            <a:solidFill>
              <a:schemeClr val="tx2">
                <a:lumMod val="50000"/>
              </a:schemeClr>
            </a:solidFill>
          </a:endParaRPr>
        </a:p>
      </dgm:t>
    </dgm:pt>
    <dgm:pt modelId="{E81494FE-AEDC-4959-B9CF-1AA12095F272}" type="sibTrans" cxnId="{356D7242-58C9-43D7-B87D-A1EC8886450A}">
      <dgm:prSet/>
      <dgm:spPr/>
      <dgm:t>
        <a:bodyPr/>
        <a:lstStyle/>
        <a:p>
          <a:endParaRPr lang="en-IN"/>
        </a:p>
      </dgm:t>
    </dgm:pt>
    <dgm:pt modelId="{1BACC08F-52D3-4F33-A440-4DE36A0E200E}">
      <dgm:prSet phldrT="[Text]" custT="1"/>
      <dgm:spPr/>
      <dgm:t>
        <a:bodyPr/>
        <a:lstStyle/>
        <a:p>
          <a:r>
            <a:rPr lang="en-US" sz="2000" dirty="0">
              <a:solidFill>
                <a:schemeClr val="tx2">
                  <a:lumMod val="50000"/>
                </a:schemeClr>
              </a:solidFill>
            </a:rPr>
            <a:t>Habendum</a:t>
          </a:r>
        </a:p>
        <a:p>
          <a:r>
            <a:rPr lang="en-US" sz="2000" dirty="0">
              <a:solidFill>
                <a:schemeClr val="tx2">
                  <a:lumMod val="50000"/>
                </a:schemeClr>
              </a:solidFill>
            </a:rPr>
            <a:t>(To have and to hold forever)</a:t>
          </a:r>
          <a:endParaRPr lang="en-IN" sz="2000" dirty="0">
            <a:solidFill>
              <a:schemeClr val="tx2">
                <a:lumMod val="50000"/>
              </a:schemeClr>
            </a:solidFill>
          </a:endParaRPr>
        </a:p>
      </dgm:t>
    </dgm:pt>
    <dgm:pt modelId="{76AF627E-3259-4761-B661-DC22E90E781A}" type="parTrans" cxnId="{DD232DF5-3F2E-46D9-B2C6-6E7AF5AF65E2}">
      <dgm:prSet/>
      <dgm:spPr/>
      <dgm:t>
        <a:bodyPr/>
        <a:lstStyle/>
        <a:p>
          <a:endParaRPr lang="en-IN" sz="2000">
            <a:solidFill>
              <a:schemeClr val="tx2">
                <a:lumMod val="50000"/>
              </a:schemeClr>
            </a:solidFill>
          </a:endParaRPr>
        </a:p>
      </dgm:t>
    </dgm:pt>
    <dgm:pt modelId="{388EAE5A-81C2-4D14-91C2-82FA4ED8C337}" type="sibTrans" cxnId="{DD232DF5-3F2E-46D9-B2C6-6E7AF5AF65E2}">
      <dgm:prSet/>
      <dgm:spPr/>
      <dgm:t>
        <a:bodyPr/>
        <a:lstStyle/>
        <a:p>
          <a:endParaRPr lang="en-IN"/>
        </a:p>
      </dgm:t>
    </dgm:pt>
    <dgm:pt modelId="{6E74919A-F6A0-4F83-8844-F1FCA8DB7036}">
      <dgm:prSet phldrT="[Text]" custT="1"/>
      <dgm:spPr/>
      <dgm:t>
        <a:bodyPr/>
        <a:lstStyle/>
        <a:p>
          <a:r>
            <a:rPr lang="en-US" sz="2000" dirty="0">
              <a:solidFill>
                <a:schemeClr val="tx2">
                  <a:lumMod val="50000"/>
                </a:schemeClr>
              </a:solidFill>
            </a:rPr>
            <a:t>Tenants in Common – Death of One goes to heirs</a:t>
          </a:r>
          <a:endParaRPr lang="en-IN" sz="2000" dirty="0">
            <a:solidFill>
              <a:schemeClr val="tx2">
                <a:lumMod val="50000"/>
              </a:schemeClr>
            </a:solidFill>
          </a:endParaRPr>
        </a:p>
      </dgm:t>
    </dgm:pt>
    <dgm:pt modelId="{C16BEBF6-7385-4DA0-A828-D728E7D4365D}" type="parTrans" cxnId="{E86A83FD-C375-46C8-B011-CC5E623819D1}">
      <dgm:prSet/>
      <dgm:spPr/>
      <dgm:t>
        <a:bodyPr/>
        <a:lstStyle/>
        <a:p>
          <a:endParaRPr lang="en-IN" sz="2000"/>
        </a:p>
      </dgm:t>
    </dgm:pt>
    <dgm:pt modelId="{EC6A1C17-23EB-4D3A-B284-4A6F05575ECF}" type="sibTrans" cxnId="{E86A83FD-C375-46C8-B011-CC5E623819D1}">
      <dgm:prSet/>
      <dgm:spPr/>
      <dgm:t>
        <a:bodyPr/>
        <a:lstStyle/>
        <a:p>
          <a:endParaRPr lang="en-IN"/>
        </a:p>
      </dgm:t>
    </dgm:pt>
    <dgm:pt modelId="{34F0264E-1866-4574-B83B-0FAB1E934A89}">
      <dgm:prSet phldrT="[Text]" custT="1"/>
      <dgm:spPr/>
      <dgm:t>
        <a:bodyPr/>
        <a:lstStyle/>
        <a:p>
          <a:r>
            <a:rPr lang="en-US" sz="2000" dirty="0">
              <a:solidFill>
                <a:schemeClr val="tx2">
                  <a:lumMod val="50000"/>
                </a:schemeClr>
              </a:solidFill>
            </a:rPr>
            <a:t>Joint Tenants – Goes to Survivor</a:t>
          </a:r>
          <a:endParaRPr lang="en-IN" sz="2000" dirty="0">
            <a:solidFill>
              <a:schemeClr val="tx2">
                <a:lumMod val="50000"/>
              </a:schemeClr>
            </a:solidFill>
          </a:endParaRPr>
        </a:p>
      </dgm:t>
    </dgm:pt>
    <dgm:pt modelId="{8BC7B6BC-6294-4E27-9B15-3EF6AAD17C64}" type="parTrans" cxnId="{F8CB1285-E749-4BDA-85EF-7F81C533D736}">
      <dgm:prSet/>
      <dgm:spPr/>
      <dgm:t>
        <a:bodyPr/>
        <a:lstStyle/>
        <a:p>
          <a:endParaRPr lang="en-IN" sz="2000"/>
        </a:p>
      </dgm:t>
    </dgm:pt>
    <dgm:pt modelId="{A96ADAB4-3362-4BA5-9D4E-0EF8E0BB2361}" type="sibTrans" cxnId="{F8CB1285-E749-4BDA-85EF-7F81C533D736}">
      <dgm:prSet/>
      <dgm:spPr/>
      <dgm:t>
        <a:bodyPr/>
        <a:lstStyle/>
        <a:p>
          <a:endParaRPr lang="en-IN"/>
        </a:p>
      </dgm:t>
    </dgm:pt>
    <dgm:pt modelId="{F7740BFE-76E1-4F33-B092-0D616449072F}" type="pres">
      <dgm:prSet presAssocID="{30D096B6-6DB7-4FCC-9B78-0626E8D743B3}" presName="hierChild1" presStyleCnt="0">
        <dgm:presLayoutVars>
          <dgm:orgChart val="1"/>
          <dgm:chPref val="1"/>
          <dgm:dir/>
          <dgm:animOne val="branch"/>
          <dgm:animLvl val="lvl"/>
          <dgm:resizeHandles/>
        </dgm:presLayoutVars>
      </dgm:prSet>
      <dgm:spPr/>
    </dgm:pt>
    <dgm:pt modelId="{636CC467-537C-4E43-AB82-5C808D40A7F8}" type="pres">
      <dgm:prSet presAssocID="{17FBAB1F-7DDE-476B-9648-12FEF54F3191}" presName="hierRoot1" presStyleCnt="0">
        <dgm:presLayoutVars>
          <dgm:hierBranch val="init"/>
        </dgm:presLayoutVars>
      </dgm:prSet>
      <dgm:spPr/>
    </dgm:pt>
    <dgm:pt modelId="{C78E4613-3AC3-435A-91B3-606CC6692428}" type="pres">
      <dgm:prSet presAssocID="{17FBAB1F-7DDE-476B-9648-12FEF54F3191}" presName="rootComposite1" presStyleCnt="0"/>
      <dgm:spPr/>
    </dgm:pt>
    <dgm:pt modelId="{018E3E5E-D8A0-4DC3-A635-CB9452CC0316}" type="pres">
      <dgm:prSet presAssocID="{17FBAB1F-7DDE-476B-9648-12FEF54F3191}" presName="rootText1" presStyleLbl="node0" presStyleIdx="0" presStyleCnt="1" custScaleX="393507" custScaleY="66366" custLinFactNeighborX="-4281" custLinFactNeighborY="-28862">
        <dgm:presLayoutVars>
          <dgm:chPref val="3"/>
        </dgm:presLayoutVars>
      </dgm:prSet>
      <dgm:spPr/>
    </dgm:pt>
    <dgm:pt modelId="{7571C26E-8788-49CE-9DFB-D23971878179}" type="pres">
      <dgm:prSet presAssocID="{17FBAB1F-7DDE-476B-9648-12FEF54F3191}" presName="rootConnector1" presStyleLbl="node1" presStyleIdx="0" presStyleCnt="0"/>
      <dgm:spPr/>
    </dgm:pt>
    <dgm:pt modelId="{9A237931-35CF-463B-8F0B-177E3F84AE36}" type="pres">
      <dgm:prSet presAssocID="{17FBAB1F-7DDE-476B-9648-12FEF54F3191}" presName="hierChild2" presStyleCnt="0"/>
      <dgm:spPr/>
    </dgm:pt>
    <dgm:pt modelId="{DC45CB0E-4862-4263-B427-53B2100C8812}" type="pres">
      <dgm:prSet presAssocID="{81DCF6DF-080F-4BDD-8114-4223F1DCFC87}" presName="Name37" presStyleLbl="parChTrans1D2" presStyleIdx="0" presStyleCnt="4"/>
      <dgm:spPr/>
    </dgm:pt>
    <dgm:pt modelId="{19BAB64F-0E6F-4E86-B40B-E69AD5C05596}" type="pres">
      <dgm:prSet presAssocID="{AEDDAA52-6EDE-48BC-B5C5-7436BE0F1148}" presName="hierRoot2" presStyleCnt="0">
        <dgm:presLayoutVars>
          <dgm:hierBranch val="init"/>
        </dgm:presLayoutVars>
      </dgm:prSet>
      <dgm:spPr/>
    </dgm:pt>
    <dgm:pt modelId="{703CA7C9-581D-4753-A6E4-F187B31EF9F0}" type="pres">
      <dgm:prSet presAssocID="{AEDDAA52-6EDE-48BC-B5C5-7436BE0F1148}" presName="rootComposite" presStyleCnt="0"/>
      <dgm:spPr/>
    </dgm:pt>
    <dgm:pt modelId="{9D087434-28A5-4792-A7AB-C1D7396A2A88}" type="pres">
      <dgm:prSet presAssocID="{AEDDAA52-6EDE-48BC-B5C5-7436BE0F1148}" presName="rootText" presStyleLbl="node2" presStyleIdx="0" presStyleCnt="4" custScaleX="122805" custScaleY="180424" custLinFactNeighborX="1556" custLinFactNeighborY="-3235">
        <dgm:presLayoutVars>
          <dgm:chPref val="3"/>
        </dgm:presLayoutVars>
      </dgm:prSet>
      <dgm:spPr/>
    </dgm:pt>
    <dgm:pt modelId="{F3DACFCA-9E3B-40F4-83D4-84C3433F7F2A}" type="pres">
      <dgm:prSet presAssocID="{AEDDAA52-6EDE-48BC-B5C5-7436BE0F1148}" presName="rootConnector" presStyleLbl="node2" presStyleIdx="0" presStyleCnt="4"/>
      <dgm:spPr/>
    </dgm:pt>
    <dgm:pt modelId="{335DA5A6-6F42-4E44-A9E2-DF0FFCFA0760}" type="pres">
      <dgm:prSet presAssocID="{AEDDAA52-6EDE-48BC-B5C5-7436BE0F1148}" presName="hierChild4" presStyleCnt="0"/>
      <dgm:spPr/>
    </dgm:pt>
    <dgm:pt modelId="{0A06759B-BFD0-4183-A91A-8CEC8CA2E109}" type="pres">
      <dgm:prSet presAssocID="{AEDDAA52-6EDE-48BC-B5C5-7436BE0F1148}" presName="hierChild5" presStyleCnt="0"/>
      <dgm:spPr/>
    </dgm:pt>
    <dgm:pt modelId="{52AFC8EF-2601-49C2-BA65-C0B3B2F063B6}" type="pres">
      <dgm:prSet presAssocID="{55B19558-FA30-4A4C-A33D-A4F9A59116E3}" presName="Name37" presStyleLbl="parChTrans1D2" presStyleIdx="1" presStyleCnt="4"/>
      <dgm:spPr/>
    </dgm:pt>
    <dgm:pt modelId="{E0D7348D-9894-477E-998C-2937EAE42445}" type="pres">
      <dgm:prSet presAssocID="{B07A2DE4-2783-4116-927E-B85B6064CEB8}" presName="hierRoot2" presStyleCnt="0">
        <dgm:presLayoutVars>
          <dgm:hierBranch val="init"/>
        </dgm:presLayoutVars>
      </dgm:prSet>
      <dgm:spPr/>
    </dgm:pt>
    <dgm:pt modelId="{1ECD6D5D-1A43-458A-8E19-EBE3DA67B131}" type="pres">
      <dgm:prSet presAssocID="{B07A2DE4-2783-4116-927E-B85B6064CEB8}" presName="rootComposite" presStyleCnt="0"/>
      <dgm:spPr/>
    </dgm:pt>
    <dgm:pt modelId="{911F65FC-B930-481F-BE44-0F55371A7417}" type="pres">
      <dgm:prSet presAssocID="{B07A2DE4-2783-4116-927E-B85B6064CEB8}" presName="rootText" presStyleLbl="node2" presStyleIdx="1" presStyleCnt="4" custScaleX="113544" custScaleY="97828" custLinFactNeighborX="533" custLinFactNeighborY="-3233">
        <dgm:presLayoutVars>
          <dgm:chPref val="3"/>
        </dgm:presLayoutVars>
      </dgm:prSet>
      <dgm:spPr/>
    </dgm:pt>
    <dgm:pt modelId="{1F1FA7CB-1701-4D59-8F5F-9F715B6833A2}" type="pres">
      <dgm:prSet presAssocID="{B07A2DE4-2783-4116-927E-B85B6064CEB8}" presName="rootConnector" presStyleLbl="node2" presStyleIdx="1" presStyleCnt="4"/>
      <dgm:spPr/>
    </dgm:pt>
    <dgm:pt modelId="{5AB62A08-DBB1-4E0A-86DD-738CC23421D2}" type="pres">
      <dgm:prSet presAssocID="{B07A2DE4-2783-4116-927E-B85B6064CEB8}" presName="hierChild4" presStyleCnt="0"/>
      <dgm:spPr/>
    </dgm:pt>
    <dgm:pt modelId="{E6AAD781-ED82-47AA-88B6-B81A892D294D}" type="pres">
      <dgm:prSet presAssocID="{B07A2DE4-2783-4116-927E-B85B6064CEB8}" presName="hierChild5" presStyleCnt="0"/>
      <dgm:spPr/>
    </dgm:pt>
    <dgm:pt modelId="{38E7802D-AE8F-47B8-A775-21E3E6855C65}" type="pres">
      <dgm:prSet presAssocID="{76AF627E-3259-4761-B661-DC22E90E781A}" presName="Name37" presStyleLbl="parChTrans1D2" presStyleIdx="2" presStyleCnt="4"/>
      <dgm:spPr/>
    </dgm:pt>
    <dgm:pt modelId="{48FC33A6-BA08-4A48-928D-6CFED1CB000D}" type="pres">
      <dgm:prSet presAssocID="{1BACC08F-52D3-4F33-A440-4DE36A0E200E}" presName="hierRoot2" presStyleCnt="0">
        <dgm:presLayoutVars>
          <dgm:hierBranch val="init"/>
        </dgm:presLayoutVars>
      </dgm:prSet>
      <dgm:spPr/>
    </dgm:pt>
    <dgm:pt modelId="{8A124E70-0256-4387-BC99-7D6D5D1C0353}" type="pres">
      <dgm:prSet presAssocID="{1BACC08F-52D3-4F33-A440-4DE36A0E200E}" presName="rootComposite" presStyleCnt="0"/>
      <dgm:spPr/>
    </dgm:pt>
    <dgm:pt modelId="{519B46A1-A918-4D65-ABF2-42843A575D4A}" type="pres">
      <dgm:prSet presAssocID="{1BACC08F-52D3-4F33-A440-4DE36A0E200E}" presName="rootText" presStyleLbl="node2" presStyleIdx="2" presStyleCnt="4" custScaleX="111377" custScaleY="100717" custLinFactNeighborX="-26" custLinFactNeighborY="-3233">
        <dgm:presLayoutVars>
          <dgm:chPref val="3"/>
        </dgm:presLayoutVars>
      </dgm:prSet>
      <dgm:spPr/>
    </dgm:pt>
    <dgm:pt modelId="{39611E46-4F3F-42D0-9B14-5A4A1724A158}" type="pres">
      <dgm:prSet presAssocID="{1BACC08F-52D3-4F33-A440-4DE36A0E200E}" presName="rootConnector" presStyleLbl="node2" presStyleIdx="2" presStyleCnt="4"/>
      <dgm:spPr/>
    </dgm:pt>
    <dgm:pt modelId="{4F0A918A-17DD-4F4E-9923-C8AA45E42201}" type="pres">
      <dgm:prSet presAssocID="{1BACC08F-52D3-4F33-A440-4DE36A0E200E}" presName="hierChild4" presStyleCnt="0"/>
      <dgm:spPr/>
    </dgm:pt>
    <dgm:pt modelId="{7429E78F-B4D1-4093-818A-0A058AB8B740}" type="pres">
      <dgm:prSet presAssocID="{C16BEBF6-7385-4DA0-A828-D728E7D4365D}" presName="Name37" presStyleLbl="parChTrans1D3" presStyleIdx="0" presStyleCnt="2"/>
      <dgm:spPr/>
    </dgm:pt>
    <dgm:pt modelId="{C479DFE7-50A3-48BE-9849-C9626F8E7A23}" type="pres">
      <dgm:prSet presAssocID="{6E74919A-F6A0-4F83-8844-F1FCA8DB7036}" presName="hierRoot2" presStyleCnt="0">
        <dgm:presLayoutVars>
          <dgm:hierBranch val="init"/>
        </dgm:presLayoutVars>
      </dgm:prSet>
      <dgm:spPr/>
    </dgm:pt>
    <dgm:pt modelId="{E7B52D68-E8B1-4B24-82B7-AA7B4B3D4670}" type="pres">
      <dgm:prSet presAssocID="{6E74919A-F6A0-4F83-8844-F1FCA8DB7036}" presName="rootComposite" presStyleCnt="0"/>
      <dgm:spPr/>
    </dgm:pt>
    <dgm:pt modelId="{295DC370-40BA-47DD-B212-B3EE11AAEDD8}" type="pres">
      <dgm:prSet presAssocID="{6E74919A-F6A0-4F83-8844-F1FCA8DB7036}" presName="rootText" presStyleLbl="node3" presStyleIdx="0" presStyleCnt="2" custScaleX="89817" custScaleY="135321" custLinFactNeighborX="-7504" custLinFactNeighborY="-6927">
        <dgm:presLayoutVars>
          <dgm:chPref val="3"/>
        </dgm:presLayoutVars>
      </dgm:prSet>
      <dgm:spPr/>
    </dgm:pt>
    <dgm:pt modelId="{7B3D11B8-1319-48B6-B2E9-08825F384F0B}" type="pres">
      <dgm:prSet presAssocID="{6E74919A-F6A0-4F83-8844-F1FCA8DB7036}" presName="rootConnector" presStyleLbl="node3" presStyleIdx="0" presStyleCnt="2"/>
      <dgm:spPr/>
    </dgm:pt>
    <dgm:pt modelId="{FB6C93E8-364A-4AA3-A297-1FC502FF82EE}" type="pres">
      <dgm:prSet presAssocID="{6E74919A-F6A0-4F83-8844-F1FCA8DB7036}" presName="hierChild4" presStyleCnt="0"/>
      <dgm:spPr/>
    </dgm:pt>
    <dgm:pt modelId="{957FB740-6E36-4025-B5BC-A7A5DEB2B022}" type="pres">
      <dgm:prSet presAssocID="{6E74919A-F6A0-4F83-8844-F1FCA8DB7036}" presName="hierChild5" presStyleCnt="0"/>
      <dgm:spPr/>
    </dgm:pt>
    <dgm:pt modelId="{B71AA70B-6078-4E23-9E2E-A5EB5C7883BC}" type="pres">
      <dgm:prSet presAssocID="{8BC7B6BC-6294-4E27-9B15-3EF6AAD17C64}" presName="Name37" presStyleLbl="parChTrans1D3" presStyleIdx="1" presStyleCnt="2"/>
      <dgm:spPr/>
    </dgm:pt>
    <dgm:pt modelId="{593F341F-2ABA-48DE-9C52-3D6F64E671A4}" type="pres">
      <dgm:prSet presAssocID="{34F0264E-1866-4574-B83B-0FAB1E934A89}" presName="hierRoot2" presStyleCnt="0">
        <dgm:presLayoutVars>
          <dgm:hierBranch val="init"/>
        </dgm:presLayoutVars>
      </dgm:prSet>
      <dgm:spPr/>
    </dgm:pt>
    <dgm:pt modelId="{5BAE912A-AB2F-453F-8D55-C1E5FCFFC80D}" type="pres">
      <dgm:prSet presAssocID="{34F0264E-1866-4574-B83B-0FAB1E934A89}" presName="rootComposite" presStyleCnt="0"/>
      <dgm:spPr/>
    </dgm:pt>
    <dgm:pt modelId="{B9A7B531-3C79-4A60-BFFB-C9C7D75BEE03}" type="pres">
      <dgm:prSet presAssocID="{34F0264E-1866-4574-B83B-0FAB1E934A89}" presName="rootText" presStyleLbl="node3" presStyleIdx="1" presStyleCnt="2" custScaleX="88662" custScaleY="99937" custLinFactNeighborX="-6349" custLinFactNeighborY="-24244">
        <dgm:presLayoutVars>
          <dgm:chPref val="3"/>
        </dgm:presLayoutVars>
      </dgm:prSet>
      <dgm:spPr/>
    </dgm:pt>
    <dgm:pt modelId="{FA371B2A-56C3-48B2-9DF3-2B24188C4E2A}" type="pres">
      <dgm:prSet presAssocID="{34F0264E-1866-4574-B83B-0FAB1E934A89}" presName="rootConnector" presStyleLbl="node3" presStyleIdx="1" presStyleCnt="2"/>
      <dgm:spPr/>
    </dgm:pt>
    <dgm:pt modelId="{8956F3B9-4F59-4293-8A9E-BC5DA51A5C83}" type="pres">
      <dgm:prSet presAssocID="{34F0264E-1866-4574-B83B-0FAB1E934A89}" presName="hierChild4" presStyleCnt="0"/>
      <dgm:spPr/>
    </dgm:pt>
    <dgm:pt modelId="{7FA667F9-216A-4129-85C6-2DFCE0F1D986}" type="pres">
      <dgm:prSet presAssocID="{34F0264E-1866-4574-B83B-0FAB1E934A89}" presName="hierChild5" presStyleCnt="0"/>
      <dgm:spPr/>
    </dgm:pt>
    <dgm:pt modelId="{2E9391B8-662D-4C85-B4EC-68BEFF13DA7E}" type="pres">
      <dgm:prSet presAssocID="{1BACC08F-52D3-4F33-A440-4DE36A0E200E}" presName="hierChild5" presStyleCnt="0"/>
      <dgm:spPr/>
    </dgm:pt>
    <dgm:pt modelId="{7D4C989C-B9E2-4800-ACD7-EFD9BDD5E897}" type="pres">
      <dgm:prSet presAssocID="{60B30871-F262-4F34-AEA9-D5DF5BE2BFA7}" presName="Name37" presStyleLbl="parChTrans1D2" presStyleIdx="3" presStyleCnt="4"/>
      <dgm:spPr/>
    </dgm:pt>
    <dgm:pt modelId="{0DAF5945-2744-46A6-A3BB-8E14AEB4CE1A}" type="pres">
      <dgm:prSet presAssocID="{75178BF7-5A16-44AE-B15D-2FBEF15D1DCB}" presName="hierRoot2" presStyleCnt="0">
        <dgm:presLayoutVars>
          <dgm:hierBranch val="init"/>
        </dgm:presLayoutVars>
      </dgm:prSet>
      <dgm:spPr/>
    </dgm:pt>
    <dgm:pt modelId="{DBC657E6-C3CD-47C8-9EFA-7F4094A944DD}" type="pres">
      <dgm:prSet presAssocID="{75178BF7-5A16-44AE-B15D-2FBEF15D1DCB}" presName="rootComposite" presStyleCnt="0"/>
      <dgm:spPr/>
    </dgm:pt>
    <dgm:pt modelId="{B0E8F987-4BDF-40AB-A427-B8E3619E4353}" type="pres">
      <dgm:prSet presAssocID="{75178BF7-5A16-44AE-B15D-2FBEF15D1DCB}" presName="rootText" presStyleLbl="node2" presStyleIdx="3" presStyleCnt="4" custScaleX="111696" custScaleY="298051" custLinFactNeighborX="-6744" custLinFactNeighborY="-3234">
        <dgm:presLayoutVars>
          <dgm:chPref val="3"/>
        </dgm:presLayoutVars>
      </dgm:prSet>
      <dgm:spPr/>
    </dgm:pt>
    <dgm:pt modelId="{15DAD317-FC71-4376-85C0-7B98CCD843C5}" type="pres">
      <dgm:prSet presAssocID="{75178BF7-5A16-44AE-B15D-2FBEF15D1DCB}" presName="rootConnector" presStyleLbl="node2" presStyleIdx="3" presStyleCnt="4"/>
      <dgm:spPr/>
    </dgm:pt>
    <dgm:pt modelId="{D8BA8DEB-7283-48E8-BE9F-AC4994B6F54C}" type="pres">
      <dgm:prSet presAssocID="{75178BF7-5A16-44AE-B15D-2FBEF15D1DCB}" presName="hierChild4" presStyleCnt="0"/>
      <dgm:spPr/>
    </dgm:pt>
    <dgm:pt modelId="{40FA185C-3E9F-427D-8F67-3950DF094079}" type="pres">
      <dgm:prSet presAssocID="{75178BF7-5A16-44AE-B15D-2FBEF15D1DCB}" presName="hierChild5" presStyleCnt="0"/>
      <dgm:spPr/>
    </dgm:pt>
    <dgm:pt modelId="{E71857BA-3351-49EB-BF4A-034658A70336}" type="pres">
      <dgm:prSet presAssocID="{17FBAB1F-7DDE-476B-9648-12FEF54F3191}" presName="hierChild3" presStyleCnt="0"/>
      <dgm:spPr/>
    </dgm:pt>
  </dgm:ptLst>
  <dgm:cxnLst>
    <dgm:cxn modelId="{7F19841A-6848-430F-86E2-DA497E730554}" type="presOf" srcId="{1BACC08F-52D3-4F33-A440-4DE36A0E200E}" destId="{39611E46-4F3F-42D0-9B14-5A4A1724A158}" srcOrd="1" destOrd="0" presId="urn:microsoft.com/office/officeart/2005/8/layout/orgChart1"/>
    <dgm:cxn modelId="{8413C63A-F66F-48AA-B0E1-5DAC0DDDD62D}" type="presOf" srcId="{C16BEBF6-7385-4DA0-A828-D728E7D4365D}" destId="{7429E78F-B4D1-4093-818A-0A058AB8B740}" srcOrd="0" destOrd="0" presId="urn:microsoft.com/office/officeart/2005/8/layout/orgChart1"/>
    <dgm:cxn modelId="{37FF9B5B-CEFB-4181-AB4D-12E8E7705191}" type="presOf" srcId="{6E74919A-F6A0-4F83-8844-F1FCA8DB7036}" destId="{7B3D11B8-1319-48B6-B2E9-08825F384F0B}" srcOrd="1" destOrd="0" presId="urn:microsoft.com/office/officeart/2005/8/layout/orgChart1"/>
    <dgm:cxn modelId="{3E6B9141-3BC1-4BC3-A417-F3F593FF9127}" type="presOf" srcId="{6E74919A-F6A0-4F83-8844-F1FCA8DB7036}" destId="{295DC370-40BA-47DD-B212-B3EE11AAEDD8}" srcOrd="0" destOrd="0" presId="urn:microsoft.com/office/officeart/2005/8/layout/orgChart1"/>
    <dgm:cxn modelId="{356D7242-58C9-43D7-B87D-A1EC8886450A}" srcId="{17FBAB1F-7DDE-476B-9648-12FEF54F3191}" destId="{B07A2DE4-2783-4116-927E-B85B6064CEB8}" srcOrd="1" destOrd="0" parTransId="{55B19558-FA30-4A4C-A33D-A4F9A59116E3}" sibTransId="{E81494FE-AEDC-4959-B9CF-1AA12095F272}"/>
    <dgm:cxn modelId="{DB5AF942-57A9-423F-AF86-390FDB9C2F6F}" type="presOf" srcId="{75178BF7-5A16-44AE-B15D-2FBEF15D1DCB}" destId="{B0E8F987-4BDF-40AB-A427-B8E3619E4353}" srcOrd="0" destOrd="0" presId="urn:microsoft.com/office/officeart/2005/8/layout/orgChart1"/>
    <dgm:cxn modelId="{5B521043-59AB-4237-B9B9-0BC984FCF34E}" srcId="{30D096B6-6DB7-4FCC-9B78-0626E8D743B3}" destId="{17FBAB1F-7DDE-476B-9648-12FEF54F3191}" srcOrd="0" destOrd="0" parTransId="{C01ECF44-9A79-4657-9A75-BA75A5313E4C}" sibTransId="{AA390E89-7862-4E3D-BD2A-38BBE936A0F9}"/>
    <dgm:cxn modelId="{A5EACA68-A6C8-4EBC-96F2-A256B8612D6F}" srcId="{17FBAB1F-7DDE-476B-9648-12FEF54F3191}" destId="{AEDDAA52-6EDE-48BC-B5C5-7436BE0F1148}" srcOrd="0" destOrd="0" parTransId="{81DCF6DF-080F-4BDD-8114-4223F1DCFC87}" sibTransId="{E3652E17-F0A8-478F-8912-C9881411A04F}"/>
    <dgm:cxn modelId="{15EEEA6A-FFB1-4E94-85F8-698F67255FD1}" type="presOf" srcId="{8BC7B6BC-6294-4E27-9B15-3EF6AAD17C64}" destId="{B71AA70B-6078-4E23-9E2E-A5EB5C7883BC}" srcOrd="0" destOrd="0" presId="urn:microsoft.com/office/officeart/2005/8/layout/orgChart1"/>
    <dgm:cxn modelId="{A897825A-794A-4DAE-BD85-42B7D3EA84F5}" type="presOf" srcId="{1BACC08F-52D3-4F33-A440-4DE36A0E200E}" destId="{519B46A1-A918-4D65-ABF2-42843A575D4A}" srcOrd="0" destOrd="0" presId="urn:microsoft.com/office/officeart/2005/8/layout/orgChart1"/>
    <dgm:cxn modelId="{EE00E17D-AD3B-45FE-9928-3AE0170065DF}" type="presOf" srcId="{34F0264E-1866-4574-B83B-0FAB1E934A89}" destId="{FA371B2A-56C3-48B2-9DF3-2B24188C4E2A}" srcOrd="1" destOrd="0" presId="urn:microsoft.com/office/officeart/2005/8/layout/orgChart1"/>
    <dgm:cxn modelId="{F8CB1285-E749-4BDA-85EF-7F81C533D736}" srcId="{1BACC08F-52D3-4F33-A440-4DE36A0E200E}" destId="{34F0264E-1866-4574-B83B-0FAB1E934A89}" srcOrd="1" destOrd="0" parTransId="{8BC7B6BC-6294-4E27-9B15-3EF6AAD17C64}" sibTransId="{A96ADAB4-3362-4BA5-9D4E-0EF8E0BB2361}"/>
    <dgm:cxn modelId="{BC421A86-E216-4A66-A22E-858D47E31B40}" type="presOf" srcId="{30D096B6-6DB7-4FCC-9B78-0626E8D743B3}" destId="{F7740BFE-76E1-4F33-B092-0D616449072F}" srcOrd="0" destOrd="0" presId="urn:microsoft.com/office/officeart/2005/8/layout/orgChart1"/>
    <dgm:cxn modelId="{0E2E748A-8BF5-44DA-A01A-9496BA0C2640}" type="presOf" srcId="{AEDDAA52-6EDE-48BC-B5C5-7436BE0F1148}" destId="{9D087434-28A5-4792-A7AB-C1D7396A2A88}" srcOrd="0" destOrd="0" presId="urn:microsoft.com/office/officeart/2005/8/layout/orgChart1"/>
    <dgm:cxn modelId="{53D101A0-B7D9-4F50-84E3-DC042FB8E9AF}" type="presOf" srcId="{B07A2DE4-2783-4116-927E-B85B6064CEB8}" destId="{1F1FA7CB-1701-4D59-8F5F-9F715B6833A2}" srcOrd="1" destOrd="0" presId="urn:microsoft.com/office/officeart/2005/8/layout/orgChart1"/>
    <dgm:cxn modelId="{9CA3A9AB-6406-42D6-B303-42C7723A2778}" type="presOf" srcId="{B07A2DE4-2783-4116-927E-B85B6064CEB8}" destId="{911F65FC-B930-481F-BE44-0F55371A7417}" srcOrd="0" destOrd="0" presId="urn:microsoft.com/office/officeart/2005/8/layout/orgChart1"/>
    <dgm:cxn modelId="{7E28A1AC-2504-431E-BB26-1F7DC0BE2419}" type="presOf" srcId="{60B30871-F262-4F34-AEA9-D5DF5BE2BFA7}" destId="{7D4C989C-B9E2-4800-ACD7-EFD9BDD5E897}" srcOrd="0" destOrd="0" presId="urn:microsoft.com/office/officeart/2005/8/layout/orgChart1"/>
    <dgm:cxn modelId="{9CD180B6-0FE2-43C5-B3D4-C61E0EBCAF5E}" type="presOf" srcId="{17FBAB1F-7DDE-476B-9648-12FEF54F3191}" destId="{7571C26E-8788-49CE-9DFB-D23971878179}" srcOrd="1" destOrd="0" presId="urn:microsoft.com/office/officeart/2005/8/layout/orgChart1"/>
    <dgm:cxn modelId="{C1D81BB8-FEC5-401E-AC73-F9897025A124}" type="presOf" srcId="{AEDDAA52-6EDE-48BC-B5C5-7436BE0F1148}" destId="{F3DACFCA-9E3B-40F4-83D4-84C3433F7F2A}" srcOrd="1" destOrd="0" presId="urn:microsoft.com/office/officeart/2005/8/layout/orgChart1"/>
    <dgm:cxn modelId="{0D40D2B9-3D3D-48AC-A053-483CE574575D}" type="presOf" srcId="{17FBAB1F-7DDE-476B-9648-12FEF54F3191}" destId="{018E3E5E-D8A0-4DC3-A635-CB9452CC0316}" srcOrd="0" destOrd="0" presId="urn:microsoft.com/office/officeart/2005/8/layout/orgChart1"/>
    <dgm:cxn modelId="{D8DE4AD0-FC44-42AA-BEBD-1AD05C323182}" type="presOf" srcId="{55B19558-FA30-4A4C-A33D-A4F9A59116E3}" destId="{52AFC8EF-2601-49C2-BA65-C0B3B2F063B6}" srcOrd="0" destOrd="0" presId="urn:microsoft.com/office/officeart/2005/8/layout/orgChart1"/>
    <dgm:cxn modelId="{A14CB8D0-C1EB-47FF-8FFB-3F26C59417B2}" srcId="{17FBAB1F-7DDE-476B-9648-12FEF54F3191}" destId="{75178BF7-5A16-44AE-B15D-2FBEF15D1DCB}" srcOrd="3" destOrd="0" parTransId="{60B30871-F262-4F34-AEA9-D5DF5BE2BFA7}" sibTransId="{D175ED17-67C7-4C4E-839B-17ED437B2C27}"/>
    <dgm:cxn modelId="{C9FF98DD-E502-45E4-AD36-2F48A914BFDE}" type="presOf" srcId="{76AF627E-3259-4761-B661-DC22E90E781A}" destId="{38E7802D-AE8F-47B8-A775-21E3E6855C65}" srcOrd="0" destOrd="0" presId="urn:microsoft.com/office/officeart/2005/8/layout/orgChart1"/>
    <dgm:cxn modelId="{65D88AE2-BFA0-47F1-BC1B-9FFF696D36BD}" type="presOf" srcId="{81DCF6DF-080F-4BDD-8114-4223F1DCFC87}" destId="{DC45CB0E-4862-4263-B427-53B2100C8812}" srcOrd="0" destOrd="0" presId="urn:microsoft.com/office/officeart/2005/8/layout/orgChart1"/>
    <dgm:cxn modelId="{FE2D39EE-9E1C-4F50-96C0-0999D74777ED}" type="presOf" srcId="{34F0264E-1866-4574-B83B-0FAB1E934A89}" destId="{B9A7B531-3C79-4A60-BFFB-C9C7D75BEE03}" srcOrd="0" destOrd="0" presId="urn:microsoft.com/office/officeart/2005/8/layout/orgChart1"/>
    <dgm:cxn modelId="{377559F2-824D-4F96-9F2E-02D4A623B9ED}" type="presOf" srcId="{75178BF7-5A16-44AE-B15D-2FBEF15D1DCB}" destId="{15DAD317-FC71-4376-85C0-7B98CCD843C5}" srcOrd="1" destOrd="0" presId="urn:microsoft.com/office/officeart/2005/8/layout/orgChart1"/>
    <dgm:cxn modelId="{DD232DF5-3F2E-46D9-B2C6-6E7AF5AF65E2}" srcId="{17FBAB1F-7DDE-476B-9648-12FEF54F3191}" destId="{1BACC08F-52D3-4F33-A440-4DE36A0E200E}" srcOrd="2" destOrd="0" parTransId="{76AF627E-3259-4761-B661-DC22E90E781A}" sibTransId="{388EAE5A-81C2-4D14-91C2-82FA4ED8C337}"/>
    <dgm:cxn modelId="{E86A83FD-C375-46C8-B011-CC5E623819D1}" srcId="{1BACC08F-52D3-4F33-A440-4DE36A0E200E}" destId="{6E74919A-F6A0-4F83-8844-F1FCA8DB7036}" srcOrd="0" destOrd="0" parTransId="{C16BEBF6-7385-4DA0-A828-D728E7D4365D}" sibTransId="{EC6A1C17-23EB-4D3A-B284-4A6F05575ECF}"/>
    <dgm:cxn modelId="{48150E8B-18AE-4A7A-A311-1420C57EDA61}" type="presParOf" srcId="{F7740BFE-76E1-4F33-B092-0D616449072F}" destId="{636CC467-537C-4E43-AB82-5C808D40A7F8}" srcOrd="0" destOrd="0" presId="urn:microsoft.com/office/officeart/2005/8/layout/orgChart1"/>
    <dgm:cxn modelId="{D70F2706-7ED2-4658-A32A-5B18C8E41009}" type="presParOf" srcId="{636CC467-537C-4E43-AB82-5C808D40A7F8}" destId="{C78E4613-3AC3-435A-91B3-606CC6692428}" srcOrd="0" destOrd="0" presId="urn:microsoft.com/office/officeart/2005/8/layout/orgChart1"/>
    <dgm:cxn modelId="{F5B09B96-28DE-4B49-A727-E1236549A9F3}" type="presParOf" srcId="{C78E4613-3AC3-435A-91B3-606CC6692428}" destId="{018E3E5E-D8A0-4DC3-A635-CB9452CC0316}" srcOrd="0" destOrd="0" presId="urn:microsoft.com/office/officeart/2005/8/layout/orgChart1"/>
    <dgm:cxn modelId="{0D2D78E5-5FF1-4E54-897C-137F4A5056BF}" type="presParOf" srcId="{C78E4613-3AC3-435A-91B3-606CC6692428}" destId="{7571C26E-8788-49CE-9DFB-D23971878179}" srcOrd="1" destOrd="0" presId="urn:microsoft.com/office/officeart/2005/8/layout/orgChart1"/>
    <dgm:cxn modelId="{9A36353C-DEBF-4E51-ACDD-89A5EA8D62EE}" type="presParOf" srcId="{636CC467-537C-4E43-AB82-5C808D40A7F8}" destId="{9A237931-35CF-463B-8F0B-177E3F84AE36}" srcOrd="1" destOrd="0" presId="urn:microsoft.com/office/officeart/2005/8/layout/orgChart1"/>
    <dgm:cxn modelId="{71094F3E-2ED0-41B0-B0CF-DF7487E41C49}" type="presParOf" srcId="{9A237931-35CF-463B-8F0B-177E3F84AE36}" destId="{DC45CB0E-4862-4263-B427-53B2100C8812}" srcOrd="0" destOrd="0" presId="urn:microsoft.com/office/officeart/2005/8/layout/orgChart1"/>
    <dgm:cxn modelId="{A67F79D3-F2F0-4CC3-805E-F24AA9F45AC4}" type="presParOf" srcId="{9A237931-35CF-463B-8F0B-177E3F84AE36}" destId="{19BAB64F-0E6F-4E86-B40B-E69AD5C05596}" srcOrd="1" destOrd="0" presId="urn:microsoft.com/office/officeart/2005/8/layout/orgChart1"/>
    <dgm:cxn modelId="{51DC699C-CC19-41F9-83F0-C0BDD45E7C15}" type="presParOf" srcId="{19BAB64F-0E6F-4E86-B40B-E69AD5C05596}" destId="{703CA7C9-581D-4753-A6E4-F187B31EF9F0}" srcOrd="0" destOrd="0" presId="urn:microsoft.com/office/officeart/2005/8/layout/orgChart1"/>
    <dgm:cxn modelId="{C6CC6651-BA38-41F8-9D8A-344D58F7D80D}" type="presParOf" srcId="{703CA7C9-581D-4753-A6E4-F187B31EF9F0}" destId="{9D087434-28A5-4792-A7AB-C1D7396A2A88}" srcOrd="0" destOrd="0" presId="urn:microsoft.com/office/officeart/2005/8/layout/orgChart1"/>
    <dgm:cxn modelId="{9BAAB228-6CBD-405B-BB24-6CDB77575D8A}" type="presParOf" srcId="{703CA7C9-581D-4753-A6E4-F187B31EF9F0}" destId="{F3DACFCA-9E3B-40F4-83D4-84C3433F7F2A}" srcOrd="1" destOrd="0" presId="urn:microsoft.com/office/officeart/2005/8/layout/orgChart1"/>
    <dgm:cxn modelId="{8F910621-0E61-4491-B371-C223A08B1CE3}" type="presParOf" srcId="{19BAB64F-0E6F-4E86-B40B-E69AD5C05596}" destId="{335DA5A6-6F42-4E44-A9E2-DF0FFCFA0760}" srcOrd="1" destOrd="0" presId="urn:microsoft.com/office/officeart/2005/8/layout/orgChart1"/>
    <dgm:cxn modelId="{C824F3BE-2A7A-47AC-8AEE-87851CBAED6A}" type="presParOf" srcId="{19BAB64F-0E6F-4E86-B40B-E69AD5C05596}" destId="{0A06759B-BFD0-4183-A91A-8CEC8CA2E109}" srcOrd="2" destOrd="0" presId="urn:microsoft.com/office/officeart/2005/8/layout/orgChart1"/>
    <dgm:cxn modelId="{D6740DFD-B781-4464-A287-B18F8D5C32E4}" type="presParOf" srcId="{9A237931-35CF-463B-8F0B-177E3F84AE36}" destId="{52AFC8EF-2601-49C2-BA65-C0B3B2F063B6}" srcOrd="2" destOrd="0" presId="urn:microsoft.com/office/officeart/2005/8/layout/orgChart1"/>
    <dgm:cxn modelId="{1F7BA9E0-19C0-498D-8FFF-94FF64DA734C}" type="presParOf" srcId="{9A237931-35CF-463B-8F0B-177E3F84AE36}" destId="{E0D7348D-9894-477E-998C-2937EAE42445}" srcOrd="3" destOrd="0" presId="urn:microsoft.com/office/officeart/2005/8/layout/orgChart1"/>
    <dgm:cxn modelId="{0E73FE22-5018-4A6C-A272-03C95764A23E}" type="presParOf" srcId="{E0D7348D-9894-477E-998C-2937EAE42445}" destId="{1ECD6D5D-1A43-458A-8E19-EBE3DA67B131}" srcOrd="0" destOrd="0" presId="urn:microsoft.com/office/officeart/2005/8/layout/orgChart1"/>
    <dgm:cxn modelId="{770BAC2A-0AA4-4AA4-A6AC-C64FCC936AB8}" type="presParOf" srcId="{1ECD6D5D-1A43-458A-8E19-EBE3DA67B131}" destId="{911F65FC-B930-481F-BE44-0F55371A7417}" srcOrd="0" destOrd="0" presId="urn:microsoft.com/office/officeart/2005/8/layout/orgChart1"/>
    <dgm:cxn modelId="{39D24AA7-BB2D-45F5-B839-576DFA91628D}" type="presParOf" srcId="{1ECD6D5D-1A43-458A-8E19-EBE3DA67B131}" destId="{1F1FA7CB-1701-4D59-8F5F-9F715B6833A2}" srcOrd="1" destOrd="0" presId="urn:microsoft.com/office/officeart/2005/8/layout/orgChart1"/>
    <dgm:cxn modelId="{EEB3B9A9-7B18-4AB4-A21E-08D4370D73D5}" type="presParOf" srcId="{E0D7348D-9894-477E-998C-2937EAE42445}" destId="{5AB62A08-DBB1-4E0A-86DD-738CC23421D2}" srcOrd="1" destOrd="0" presId="urn:microsoft.com/office/officeart/2005/8/layout/orgChart1"/>
    <dgm:cxn modelId="{A3B62BED-2390-4B32-BA3A-E3AEF204DED1}" type="presParOf" srcId="{E0D7348D-9894-477E-998C-2937EAE42445}" destId="{E6AAD781-ED82-47AA-88B6-B81A892D294D}" srcOrd="2" destOrd="0" presId="urn:microsoft.com/office/officeart/2005/8/layout/orgChart1"/>
    <dgm:cxn modelId="{7677CC41-D08D-432A-8C97-6DA1C35EC01A}" type="presParOf" srcId="{9A237931-35CF-463B-8F0B-177E3F84AE36}" destId="{38E7802D-AE8F-47B8-A775-21E3E6855C65}" srcOrd="4" destOrd="0" presId="urn:microsoft.com/office/officeart/2005/8/layout/orgChart1"/>
    <dgm:cxn modelId="{8D1C7858-71DF-4A87-A532-8C7DF87FA1FA}" type="presParOf" srcId="{9A237931-35CF-463B-8F0B-177E3F84AE36}" destId="{48FC33A6-BA08-4A48-928D-6CFED1CB000D}" srcOrd="5" destOrd="0" presId="urn:microsoft.com/office/officeart/2005/8/layout/orgChart1"/>
    <dgm:cxn modelId="{43695CC9-2997-4498-9F3D-36998C0BDC76}" type="presParOf" srcId="{48FC33A6-BA08-4A48-928D-6CFED1CB000D}" destId="{8A124E70-0256-4387-BC99-7D6D5D1C0353}" srcOrd="0" destOrd="0" presId="urn:microsoft.com/office/officeart/2005/8/layout/orgChart1"/>
    <dgm:cxn modelId="{7530B805-51A2-4A32-B23D-59045F6EF417}" type="presParOf" srcId="{8A124E70-0256-4387-BC99-7D6D5D1C0353}" destId="{519B46A1-A918-4D65-ABF2-42843A575D4A}" srcOrd="0" destOrd="0" presId="urn:microsoft.com/office/officeart/2005/8/layout/orgChart1"/>
    <dgm:cxn modelId="{866D90B4-AB1C-4CD4-95C2-C085B14EDC7C}" type="presParOf" srcId="{8A124E70-0256-4387-BC99-7D6D5D1C0353}" destId="{39611E46-4F3F-42D0-9B14-5A4A1724A158}" srcOrd="1" destOrd="0" presId="urn:microsoft.com/office/officeart/2005/8/layout/orgChart1"/>
    <dgm:cxn modelId="{15CD3AC1-963E-4F0A-9A69-29C362441F18}" type="presParOf" srcId="{48FC33A6-BA08-4A48-928D-6CFED1CB000D}" destId="{4F0A918A-17DD-4F4E-9923-C8AA45E42201}" srcOrd="1" destOrd="0" presId="urn:microsoft.com/office/officeart/2005/8/layout/orgChart1"/>
    <dgm:cxn modelId="{3EED06B6-2837-4BCD-AF82-4A2D2B5B03C8}" type="presParOf" srcId="{4F0A918A-17DD-4F4E-9923-C8AA45E42201}" destId="{7429E78F-B4D1-4093-818A-0A058AB8B740}" srcOrd="0" destOrd="0" presId="urn:microsoft.com/office/officeart/2005/8/layout/orgChart1"/>
    <dgm:cxn modelId="{40E5EF4B-5C8A-4958-B7CC-B6C68125CE53}" type="presParOf" srcId="{4F0A918A-17DD-4F4E-9923-C8AA45E42201}" destId="{C479DFE7-50A3-48BE-9849-C9626F8E7A23}" srcOrd="1" destOrd="0" presId="urn:microsoft.com/office/officeart/2005/8/layout/orgChart1"/>
    <dgm:cxn modelId="{85A1A1E1-CBB6-4944-B33C-24629327AB84}" type="presParOf" srcId="{C479DFE7-50A3-48BE-9849-C9626F8E7A23}" destId="{E7B52D68-E8B1-4B24-82B7-AA7B4B3D4670}" srcOrd="0" destOrd="0" presId="urn:microsoft.com/office/officeart/2005/8/layout/orgChart1"/>
    <dgm:cxn modelId="{C39C40CC-DE4B-48B8-807A-0CB10EE2B9E0}" type="presParOf" srcId="{E7B52D68-E8B1-4B24-82B7-AA7B4B3D4670}" destId="{295DC370-40BA-47DD-B212-B3EE11AAEDD8}" srcOrd="0" destOrd="0" presId="urn:microsoft.com/office/officeart/2005/8/layout/orgChart1"/>
    <dgm:cxn modelId="{54A1518C-6FD7-486D-8F8B-AEFC08CB812A}" type="presParOf" srcId="{E7B52D68-E8B1-4B24-82B7-AA7B4B3D4670}" destId="{7B3D11B8-1319-48B6-B2E9-08825F384F0B}" srcOrd="1" destOrd="0" presId="urn:microsoft.com/office/officeart/2005/8/layout/orgChart1"/>
    <dgm:cxn modelId="{117EA522-3486-4EA1-9ED1-0C5115A63283}" type="presParOf" srcId="{C479DFE7-50A3-48BE-9849-C9626F8E7A23}" destId="{FB6C93E8-364A-4AA3-A297-1FC502FF82EE}" srcOrd="1" destOrd="0" presId="urn:microsoft.com/office/officeart/2005/8/layout/orgChart1"/>
    <dgm:cxn modelId="{7B604B13-E846-4953-95BA-9C2CEC3E0A4C}" type="presParOf" srcId="{C479DFE7-50A3-48BE-9849-C9626F8E7A23}" destId="{957FB740-6E36-4025-B5BC-A7A5DEB2B022}" srcOrd="2" destOrd="0" presId="urn:microsoft.com/office/officeart/2005/8/layout/orgChart1"/>
    <dgm:cxn modelId="{18658127-03C2-496B-B132-9E5844056D89}" type="presParOf" srcId="{4F0A918A-17DD-4F4E-9923-C8AA45E42201}" destId="{B71AA70B-6078-4E23-9E2E-A5EB5C7883BC}" srcOrd="2" destOrd="0" presId="urn:microsoft.com/office/officeart/2005/8/layout/orgChart1"/>
    <dgm:cxn modelId="{A3391770-3A25-4203-B1BA-E82E862A761E}" type="presParOf" srcId="{4F0A918A-17DD-4F4E-9923-C8AA45E42201}" destId="{593F341F-2ABA-48DE-9C52-3D6F64E671A4}" srcOrd="3" destOrd="0" presId="urn:microsoft.com/office/officeart/2005/8/layout/orgChart1"/>
    <dgm:cxn modelId="{FFD2A383-DF23-43F2-8285-6B9B675C4C71}" type="presParOf" srcId="{593F341F-2ABA-48DE-9C52-3D6F64E671A4}" destId="{5BAE912A-AB2F-453F-8D55-C1E5FCFFC80D}" srcOrd="0" destOrd="0" presId="urn:microsoft.com/office/officeart/2005/8/layout/orgChart1"/>
    <dgm:cxn modelId="{82EAF026-6E14-469A-9016-969F6DCD8AF9}" type="presParOf" srcId="{5BAE912A-AB2F-453F-8D55-C1E5FCFFC80D}" destId="{B9A7B531-3C79-4A60-BFFB-C9C7D75BEE03}" srcOrd="0" destOrd="0" presId="urn:microsoft.com/office/officeart/2005/8/layout/orgChart1"/>
    <dgm:cxn modelId="{8DB62408-6A8B-490F-8957-EFBCB77D2518}" type="presParOf" srcId="{5BAE912A-AB2F-453F-8D55-C1E5FCFFC80D}" destId="{FA371B2A-56C3-48B2-9DF3-2B24188C4E2A}" srcOrd="1" destOrd="0" presId="urn:microsoft.com/office/officeart/2005/8/layout/orgChart1"/>
    <dgm:cxn modelId="{328E8091-D2F0-46EC-8188-550A905245B6}" type="presParOf" srcId="{593F341F-2ABA-48DE-9C52-3D6F64E671A4}" destId="{8956F3B9-4F59-4293-8A9E-BC5DA51A5C83}" srcOrd="1" destOrd="0" presId="urn:microsoft.com/office/officeart/2005/8/layout/orgChart1"/>
    <dgm:cxn modelId="{3DCF2F72-C331-4FA5-833B-E3E41EF9945F}" type="presParOf" srcId="{593F341F-2ABA-48DE-9C52-3D6F64E671A4}" destId="{7FA667F9-216A-4129-85C6-2DFCE0F1D986}" srcOrd="2" destOrd="0" presId="urn:microsoft.com/office/officeart/2005/8/layout/orgChart1"/>
    <dgm:cxn modelId="{7FE76EC6-F1AB-4C18-8198-7EA2D129535F}" type="presParOf" srcId="{48FC33A6-BA08-4A48-928D-6CFED1CB000D}" destId="{2E9391B8-662D-4C85-B4EC-68BEFF13DA7E}" srcOrd="2" destOrd="0" presId="urn:microsoft.com/office/officeart/2005/8/layout/orgChart1"/>
    <dgm:cxn modelId="{A998CFB1-1E71-45D2-A2BF-E8A9F09CEF8B}" type="presParOf" srcId="{9A237931-35CF-463B-8F0B-177E3F84AE36}" destId="{7D4C989C-B9E2-4800-ACD7-EFD9BDD5E897}" srcOrd="6" destOrd="0" presId="urn:microsoft.com/office/officeart/2005/8/layout/orgChart1"/>
    <dgm:cxn modelId="{67B1017D-19C3-4E77-A768-79F574EDFCEB}" type="presParOf" srcId="{9A237931-35CF-463B-8F0B-177E3F84AE36}" destId="{0DAF5945-2744-46A6-A3BB-8E14AEB4CE1A}" srcOrd="7" destOrd="0" presId="urn:microsoft.com/office/officeart/2005/8/layout/orgChart1"/>
    <dgm:cxn modelId="{3D6BAF2A-0A03-46C8-9FCF-36228DC1A83F}" type="presParOf" srcId="{0DAF5945-2744-46A6-A3BB-8E14AEB4CE1A}" destId="{DBC657E6-C3CD-47C8-9EFA-7F4094A944DD}" srcOrd="0" destOrd="0" presId="urn:microsoft.com/office/officeart/2005/8/layout/orgChart1"/>
    <dgm:cxn modelId="{52BAEF57-48FC-4C6A-B0F7-70D7C070FD2D}" type="presParOf" srcId="{DBC657E6-C3CD-47C8-9EFA-7F4094A944DD}" destId="{B0E8F987-4BDF-40AB-A427-B8E3619E4353}" srcOrd="0" destOrd="0" presId="urn:microsoft.com/office/officeart/2005/8/layout/orgChart1"/>
    <dgm:cxn modelId="{B0EB0F60-A98D-48F0-AD92-37F0F50C0759}" type="presParOf" srcId="{DBC657E6-C3CD-47C8-9EFA-7F4094A944DD}" destId="{15DAD317-FC71-4376-85C0-7B98CCD843C5}" srcOrd="1" destOrd="0" presId="urn:microsoft.com/office/officeart/2005/8/layout/orgChart1"/>
    <dgm:cxn modelId="{D16AAD47-AE63-45D2-ADFF-3DAC45291877}" type="presParOf" srcId="{0DAF5945-2744-46A6-A3BB-8E14AEB4CE1A}" destId="{D8BA8DEB-7283-48E8-BE9F-AC4994B6F54C}" srcOrd="1" destOrd="0" presId="urn:microsoft.com/office/officeart/2005/8/layout/orgChart1"/>
    <dgm:cxn modelId="{09BBFD67-35D8-4523-9C75-C6AC9A27BD10}" type="presParOf" srcId="{0DAF5945-2744-46A6-A3BB-8E14AEB4CE1A}" destId="{40FA185C-3E9F-427D-8F67-3950DF094079}" srcOrd="2" destOrd="0" presId="urn:microsoft.com/office/officeart/2005/8/layout/orgChart1"/>
    <dgm:cxn modelId="{0A2151A7-15E7-4E0E-AFF3-F6F556C0AE44}" type="presParOf" srcId="{636CC467-537C-4E43-AB82-5C808D40A7F8}" destId="{E71857BA-3351-49EB-BF4A-034658A70336}"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D096B6-6DB7-4FCC-9B78-0626E8D743B3}" type="doc">
      <dgm:prSet loTypeId="urn:microsoft.com/office/officeart/2005/8/layout/hierarchy3" loCatId="hierarchy" qsTypeId="urn:microsoft.com/office/officeart/2005/8/quickstyle/3d4" qsCatId="3D" csTypeId="urn:microsoft.com/office/officeart/2005/8/colors/accent1_2" csCatId="accent1" phldr="1"/>
      <dgm:spPr/>
      <dgm:t>
        <a:bodyPr/>
        <a:lstStyle/>
        <a:p>
          <a:endParaRPr lang="en-IN"/>
        </a:p>
      </dgm:t>
    </dgm:pt>
    <dgm:pt modelId="{17FBAB1F-7DDE-476B-9648-12FEF54F3191}">
      <dgm:prSet phldrT="[Text]" custT="1"/>
      <dgm:spPr/>
      <dgm:t>
        <a:bodyPr/>
        <a:lstStyle/>
        <a:p>
          <a:r>
            <a:rPr lang="en-US" sz="2400" b="1" u="sng" dirty="0">
              <a:solidFill>
                <a:schemeClr val="tx2">
                  <a:lumMod val="50000"/>
                </a:schemeClr>
              </a:solidFill>
            </a:rPr>
            <a:t>COVENANTS BY THE VENDOR</a:t>
          </a:r>
          <a:endParaRPr lang="en-IN" sz="2400" b="1" u="sng" dirty="0">
            <a:solidFill>
              <a:schemeClr val="tx2">
                <a:lumMod val="50000"/>
              </a:schemeClr>
            </a:solidFill>
          </a:endParaRPr>
        </a:p>
      </dgm:t>
    </dgm:pt>
    <dgm:pt modelId="{C01ECF44-9A79-4657-9A75-BA75A5313E4C}" type="parTrans" cxnId="{5B521043-59AB-4237-B9B9-0BC984FCF34E}">
      <dgm:prSet/>
      <dgm:spPr/>
      <dgm:t>
        <a:bodyPr/>
        <a:lstStyle/>
        <a:p>
          <a:endParaRPr lang="en-IN"/>
        </a:p>
      </dgm:t>
    </dgm:pt>
    <dgm:pt modelId="{AA390E89-7862-4E3D-BD2A-38BBE936A0F9}" type="sibTrans" cxnId="{5B521043-59AB-4237-B9B9-0BC984FCF34E}">
      <dgm:prSet/>
      <dgm:spPr/>
      <dgm:t>
        <a:bodyPr/>
        <a:lstStyle/>
        <a:p>
          <a:endParaRPr lang="en-IN"/>
        </a:p>
      </dgm:t>
    </dgm:pt>
    <dgm:pt modelId="{AEDDAA52-6EDE-48BC-B5C5-7436BE0F1148}">
      <dgm:prSet phldrT="[Text]"/>
      <dgm:spPr/>
      <dgm:t>
        <a:bodyPr/>
        <a:lstStyle/>
        <a:p>
          <a:r>
            <a:rPr lang="en-US" dirty="0">
              <a:solidFill>
                <a:schemeClr val="tx2">
                  <a:lumMod val="50000"/>
                </a:schemeClr>
              </a:solidFill>
            </a:rPr>
            <a:t>For Title (Sec. 55 (2) TP Act)</a:t>
          </a:r>
          <a:endParaRPr lang="en-IN" dirty="0">
            <a:solidFill>
              <a:schemeClr val="tx2">
                <a:lumMod val="50000"/>
              </a:schemeClr>
            </a:solidFill>
          </a:endParaRPr>
        </a:p>
      </dgm:t>
    </dgm:pt>
    <dgm:pt modelId="{81DCF6DF-080F-4BDD-8114-4223F1DCFC87}" type="parTrans" cxnId="{A5EACA68-A6C8-4EBC-96F2-A256B8612D6F}">
      <dgm:prSet/>
      <dgm:spPr/>
      <dgm:t>
        <a:bodyPr/>
        <a:lstStyle/>
        <a:p>
          <a:endParaRPr lang="en-IN">
            <a:solidFill>
              <a:schemeClr val="tx2">
                <a:lumMod val="50000"/>
              </a:schemeClr>
            </a:solidFill>
          </a:endParaRPr>
        </a:p>
      </dgm:t>
    </dgm:pt>
    <dgm:pt modelId="{E3652E17-F0A8-478F-8912-C9881411A04F}" type="sibTrans" cxnId="{A5EACA68-A6C8-4EBC-96F2-A256B8612D6F}">
      <dgm:prSet/>
      <dgm:spPr/>
      <dgm:t>
        <a:bodyPr/>
        <a:lstStyle/>
        <a:p>
          <a:endParaRPr lang="en-IN"/>
        </a:p>
      </dgm:t>
    </dgm:pt>
    <dgm:pt modelId="{1BACC08F-52D3-4F33-A440-4DE36A0E200E}">
      <dgm:prSet phldrT="[Text]"/>
      <dgm:spPr/>
      <dgm:t>
        <a:bodyPr/>
        <a:lstStyle/>
        <a:p>
          <a:r>
            <a:rPr lang="en-US" dirty="0">
              <a:solidFill>
                <a:schemeClr val="tx2">
                  <a:lumMod val="50000"/>
                </a:schemeClr>
              </a:solidFill>
            </a:rPr>
            <a:t>Covenant for Production of Title Deeds &amp; Substituted Covenant (Sec. 55 (3) Proviso TP Act)</a:t>
          </a:r>
        </a:p>
      </dgm:t>
    </dgm:pt>
    <dgm:pt modelId="{76AF627E-3259-4761-B661-DC22E90E781A}" type="parTrans" cxnId="{DD232DF5-3F2E-46D9-B2C6-6E7AF5AF65E2}">
      <dgm:prSet/>
      <dgm:spPr/>
      <dgm:t>
        <a:bodyPr/>
        <a:lstStyle/>
        <a:p>
          <a:endParaRPr lang="en-IN">
            <a:solidFill>
              <a:schemeClr val="tx2">
                <a:lumMod val="50000"/>
              </a:schemeClr>
            </a:solidFill>
          </a:endParaRPr>
        </a:p>
      </dgm:t>
    </dgm:pt>
    <dgm:pt modelId="{388EAE5A-81C2-4D14-91C2-82FA4ED8C337}" type="sibTrans" cxnId="{DD232DF5-3F2E-46D9-B2C6-6E7AF5AF65E2}">
      <dgm:prSet/>
      <dgm:spPr/>
      <dgm:t>
        <a:bodyPr/>
        <a:lstStyle/>
        <a:p>
          <a:endParaRPr lang="en-IN"/>
        </a:p>
      </dgm:t>
    </dgm:pt>
    <dgm:pt modelId="{67E95435-42C3-4C5B-99F4-28D4AFD04C5C}">
      <dgm:prSet phldrT="[Text]"/>
      <dgm:spPr/>
      <dgm:t>
        <a:bodyPr/>
        <a:lstStyle/>
        <a:p>
          <a:r>
            <a:rPr lang="en-US" dirty="0">
              <a:solidFill>
                <a:schemeClr val="tx2">
                  <a:lumMod val="50000"/>
                </a:schemeClr>
              </a:solidFill>
            </a:rPr>
            <a:t>For Further Assurances</a:t>
          </a:r>
          <a:endParaRPr lang="en-IN" dirty="0">
            <a:solidFill>
              <a:schemeClr val="tx2">
                <a:lumMod val="50000"/>
              </a:schemeClr>
            </a:solidFill>
          </a:endParaRPr>
        </a:p>
      </dgm:t>
    </dgm:pt>
    <dgm:pt modelId="{3E207620-B879-42BC-BBC7-04194DA4761A}" type="parTrans" cxnId="{AD0AE0B0-FA35-4FDC-BAEF-FD631C982422}">
      <dgm:prSet/>
      <dgm:spPr/>
      <dgm:t>
        <a:bodyPr/>
        <a:lstStyle/>
        <a:p>
          <a:endParaRPr lang="en-IN"/>
        </a:p>
      </dgm:t>
    </dgm:pt>
    <dgm:pt modelId="{99EE8C4D-856A-4ECD-92F4-8B8A4467F12E}" type="sibTrans" cxnId="{AD0AE0B0-FA35-4FDC-BAEF-FD631C982422}">
      <dgm:prSet/>
      <dgm:spPr/>
      <dgm:t>
        <a:bodyPr/>
        <a:lstStyle/>
        <a:p>
          <a:endParaRPr lang="en-IN"/>
        </a:p>
      </dgm:t>
    </dgm:pt>
    <dgm:pt modelId="{D80AD958-A42E-4E90-BC1F-65E59B705599}">
      <dgm:prSet phldrT="[Text]"/>
      <dgm:spPr/>
      <dgm:t>
        <a:bodyPr/>
        <a:lstStyle/>
        <a:p>
          <a:r>
            <a:rPr lang="en-US" dirty="0">
              <a:solidFill>
                <a:schemeClr val="tx2">
                  <a:lumMod val="50000"/>
                </a:schemeClr>
              </a:solidFill>
            </a:rPr>
            <a:t>Free From Encumbrances (Sec. 55 (1) (g) TP Act)</a:t>
          </a:r>
          <a:endParaRPr lang="en-IN" dirty="0">
            <a:solidFill>
              <a:schemeClr val="tx2">
                <a:lumMod val="50000"/>
              </a:schemeClr>
            </a:solidFill>
          </a:endParaRPr>
        </a:p>
      </dgm:t>
    </dgm:pt>
    <dgm:pt modelId="{4BC2073B-366F-41BC-813B-494D7772BDD2}" type="parTrans" cxnId="{805BB868-0FDE-4CCB-B27F-08E007DB5068}">
      <dgm:prSet/>
      <dgm:spPr/>
      <dgm:t>
        <a:bodyPr/>
        <a:lstStyle/>
        <a:p>
          <a:endParaRPr lang="en-IN"/>
        </a:p>
      </dgm:t>
    </dgm:pt>
    <dgm:pt modelId="{91923A6F-9609-4479-867D-C868CC4A6CB7}" type="sibTrans" cxnId="{805BB868-0FDE-4CCB-B27F-08E007DB5068}">
      <dgm:prSet/>
      <dgm:spPr/>
      <dgm:t>
        <a:bodyPr/>
        <a:lstStyle/>
        <a:p>
          <a:endParaRPr lang="en-IN"/>
        </a:p>
      </dgm:t>
    </dgm:pt>
    <dgm:pt modelId="{B07A2DE4-2783-4116-927E-B85B6064CEB8}">
      <dgm:prSet phldrT="[Text]"/>
      <dgm:spPr/>
      <dgm:t>
        <a:bodyPr/>
        <a:lstStyle/>
        <a:p>
          <a:r>
            <a:rPr lang="en-US" dirty="0">
              <a:solidFill>
                <a:schemeClr val="tx2">
                  <a:lumMod val="50000"/>
                </a:schemeClr>
              </a:solidFill>
            </a:rPr>
            <a:t>For Quiet Enjoyment (Sec. 55 (1) (f) TP Act)</a:t>
          </a:r>
          <a:endParaRPr lang="en-IN" dirty="0">
            <a:solidFill>
              <a:schemeClr val="tx2">
                <a:lumMod val="50000"/>
              </a:schemeClr>
            </a:solidFill>
          </a:endParaRPr>
        </a:p>
      </dgm:t>
    </dgm:pt>
    <dgm:pt modelId="{E81494FE-AEDC-4959-B9CF-1AA12095F272}" type="sibTrans" cxnId="{356D7242-58C9-43D7-B87D-A1EC8886450A}">
      <dgm:prSet/>
      <dgm:spPr/>
      <dgm:t>
        <a:bodyPr/>
        <a:lstStyle/>
        <a:p>
          <a:endParaRPr lang="en-IN"/>
        </a:p>
      </dgm:t>
    </dgm:pt>
    <dgm:pt modelId="{55B19558-FA30-4A4C-A33D-A4F9A59116E3}" type="parTrans" cxnId="{356D7242-58C9-43D7-B87D-A1EC8886450A}">
      <dgm:prSet/>
      <dgm:spPr/>
      <dgm:t>
        <a:bodyPr/>
        <a:lstStyle/>
        <a:p>
          <a:endParaRPr lang="en-IN">
            <a:solidFill>
              <a:schemeClr val="tx2">
                <a:lumMod val="50000"/>
              </a:schemeClr>
            </a:solidFill>
          </a:endParaRPr>
        </a:p>
      </dgm:t>
    </dgm:pt>
    <dgm:pt modelId="{E99305E4-6D2D-4A9C-946D-22CA17E06549}">
      <dgm:prSet phldrT="[Text]"/>
      <dgm:spPr/>
      <dgm:t>
        <a:bodyPr/>
        <a:lstStyle/>
        <a:p>
          <a:r>
            <a:rPr lang="en-US" dirty="0">
              <a:solidFill>
                <a:schemeClr val="tx2">
                  <a:lumMod val="50000"/>
                </a:schemeClr>
              </a:solidFill>
            </a:rPr>
            <a:t>For Right of Way, if applicable</a:t>
          </a:r>
        </a:p>
      </dgm:t>
    </dgm:pt>
    <dgm:pt modelId="{9B214728-94B0-4651-B11A-D1E62D471F50}" type="parTrans" cxnId="{CF13740E-D9C2-498F-968C-4B52FFAA3D1F}">
      <dgm:prSet/>
      <dgm:spPr/>
      <dgm:t>
        <a:bodyPr/>
        <a:lstStyle/>
        <a:p>
          <a:endParaRPr lang="en-IN"/>
        </a:p>
      </dgm:t>
    </dgm:pt>
    <dgm:pt modelId="{B65853C3-FEA8-4C0F-9FE9-F6555555254E}" type="sibTrans" cxnId="{CF13740E-D9C2-498F-968C-4B52FFAA3D1F}">
      <dgm:prSet/>
      <dgm:spPr/>
      <dgm:t>
        <a:bodyPr/>
        <a:lstStyle/>
        <a:p>
          <a:endParaRPr lang="en-IN"/>
        </a:p>
      </dgm:t>
    </dgm:pt>
    <dgm:pt modelId="{915355B6-99B2-4CD1-94B6-5DE2527FDD52}" type="pres">
      <dgm:prSet presAssocID="{30D096B6-6DB7-4FCC-9B78-0626E8D743B3}" presName="diagram" presStyleCnt="0">
        <dgm:presLayoutVars>
          <dgm:chPref val="1"/>
          <dgm:dir/>
          <dgm:animOne val="branch"/>
          <dgm:animLvl val="lvl"/>
          <dgm:resizeHandles/>
        </dgm:presLayoutVars>
      </dgm:prSet>
      <dgm:spPr/>
    </dgm:pt>
    <dgm:pt modelId="{802F2CE6-F65A-4818-8E2A-30BE09108A52}" type="pres">
      <dgm:prSet presAssocID="{17FBAB1F-7DDE-476B-9648-12FEF54F3191}" presName="root" presStyleCnt="0"/>
      <dgm:spPr/>
    </dgm:pt>
    <dgm:pt modelId="{85628D73-DBCB-4CD3-87C9-C61320614EEB}" type="pres">
      <dgm:prSet presAssocID="{17FBAB1F-7DDE-476B-9648-12FEF54F3191}" presName="rootComposite" presStyleCnt="0"/>
      <dgm:spPr/>
    </dgm:pt>
    <dgm:pt modelId="{CC72AC8D-8CEF-4784-B41C-533EC267AB7D}" type="pres">
      <dgm:prSet presAssocID="{17FBAB1F-7DDE-476B-9648-12FEF54F3191}" presName="rootText" presStyleLbl="node1" presStyleIdx="0" presStyleCnt="1" custScaleX="568778" custLinFactNeighborX="768"/>
      <dgm:spPr/>
    </dgm:pt>
    <dgm:pt modelId="{FB683CF0-688C-4878-AFB6-80D4411F9069}" type="pres">
      <dgm:prSet presAssocID="{17FBAB1F-7DDE-476B-9648-12FEF54F3191}" presName="rootConnector" presStyleLbl="node1" presStyleIdx="0" presStyleCnt="1"/>
      <dgm:spPr/>
    </dgm:pt>
    <dgm:pt modelId="{A41721E5-2B54-42C0-A1E6-AAE15C0B8636}" type="pres">
      <dgm:prSet presAssocID="{17FBAB1F-7DDE-476B-9648-12FEF54F3191}" presName="childShape" presStyleCnt="0"/>
      <dgm:spPr/>
    </dgm:pt>
    <dgm:pt modelId="{1C8E2257-5624-47D1-905D-840D7318E4D2}" type="pres">
      <dgm:prSet presAssocID="{81DCF6DF-080F-4BDD-8114-4223F1DCFC87}" presName="Name13" presStyleLbl="parChTrans1D2" presStyleIdx="0" presStyleCnt="6"/>
      <dgm:spPr/>
    </dgm:pt>
    <dgm:pt modelId="{06130850-8AB4-44D9-9B31-62E002DD39FA}" type="pres">
      <dgm:prSet presAssocID="{AEDDAA52-6EDE-48BC-B5C5-7436BE0F1148}" presName="childText" presStyleLbl="bgAcc1" presStyleIdx="0" presStyleCnt="6" custScaleX="568617">
        <dgm:presLayoutVars>
          <dgm:bulletEnabled val="1"/>
        </dgm:presLayoutVars>
      </dgm:prSet>
      <dgm:spPr/>
    </dgm:pt>
    <dgm:pt modelId="{9B942D69-C4A6-4CEF-948D-648A7FF391C6}" type="pres">
      <dgm:prSet presAssocID="{55B19558-FA30-4A4C-A33D-A4F9A59116E3}" presName="Name13" presStyleLbl="parChTrans1D2" presStyleIdx="1" presStyleCnt="6"/>
      <dgm:spPr/>
    </dgm:pt>
    <dgm:pt modelId="{41017910-791E-43C5-BAD8-78AD5C574CDE}" type="pres">
      <dgm:prSet presAssocID="{B07A2DE4-2783-4116-927E-B85B6064CEB8}" presName="childText" presStyleLbl="bgAcc1" presStyleIdx="1" presStyleCnt="6" custScaleX="572593" custLinFactNeighborX="-1707" custLinFactNeighborY="6827">
        <dgm:presLayoutVars>
          <dgm:bulletEnabled val="1"/>
        </dgm:presLayoutVars>
      </dgm:prSet>
      <dgm:spPr/>
    </dgm:pt>
    <dgm:pt modelId="{0CCFA922-58B2-42ED-AB52-963B39D7D788}" type="pres">
      <dgm:prSet presAssocID="{4BC2073B-366F-41BC-813B-494D7772BDD2}" presName="Name13" presStyleLbl="parChTrans1D2" presStyleIdx="2" presStyleCnt="6"/>
      <dgm:spPr/>
    </dgm:pt>
    <dgm:pt modelId="{C7A76342-F576-42FD-88B4-EB9D87506F5F}" type="pres">
      <dgm:prSet presAssocID="{D80AD958-A42E-4E90-BC1F-65E59B705599}" presName="childText" presStyleLbl="bgAcc1" presStyleIdx="2" presStyleCnt="6" custScaleX="570671">
        <dgm:presLayoutVars>
          <dgm:bulletEnabled val="1"/>
        </dgm:presLayoutVars>
      </dgm:prSet>
      <dgm:spPr/>
    </dgm:pt>
    <dgm:pt modelId="{52C26267-8664-4EAE-AA46-AA93C3F5BA56}" type="pres">
      <dgm:prSet presAssocID="{3E207620-B879-42BC-BBC7-04194DA4761A}" presName="Name13" presStyleLbl="parChTrans1D2" presStyleIdx="3" presStyleCnt="6"/>
      <dgm:spPr/>
    </dgm:pt>
    <dgm:pt modelId="{2038EA92-9839-482C-B52D-1DED8AB87E96}" type="pres">
      <dgm:prSet presAssocID="{67E95435-42C3-4C5B-99F4-28D4AFD04C5C}" presName="childText" presStyleLbl="bgAcc1" presStyleIdx="3" presStyleCnt="6" custScaleX="570671">
        <dgm:presLayoutVars>
          <dgm:bulletEnabled val="1"/>
        </dgm:presLayoutVars>
      </dgm:prSet>
      <dgm:spPr/>
    </dgm:pt>
    <dgm:pt modelId="{E0680C12-B70E-47D9-A27E-0CD76E868D16}" type="pres">
      <dgm:prSet presAssocID="{76AF627E-3259-4761-B661-DC22E90E781A}" presName="Name13" presStyleLbl="parChTrans1D2" presStyleIdx="4" presStyleCnt="6"/>
      <dgm:spPr/>
    </dgm:pt>
    <dgm:pt modelId="{30B60A8C-4C0B-4116-9511-4A5C7FC6261B}" type="pres">
      <dgm:prSet presAssocID="{1BACC08F-52D3-4F33-A440-4DE36A0E200E}" presName="childText" presStyleLbl="bgAcc1" presStyleIdx="4" presStyleCnt="6" custScaleX="572593">
        <dgm:presLayoutVars>
          <dgm:bulletEnabled val="1"/>
        </dgm:presLayoutVars>
      </dgm:prSet>
      <dgm:spPr/>
    </dgm:pt>
    <dgm:pt modelId="{D0D10F98-B9B4-422C-8062-F93043B4F6F0}" type="pres">
      <dgm:prSet presAssocID="{9B214728-94B0-4651-B11A-D1E62D471F50}" presName="Name13" presStyleLbl="parChTrans1D2" presStyleIdx="5" presStyleCnt="6"/>
      <dgm:spPr/>
    </dgm:pt>
    <dgm:pt modelId="{C6C09B1F-71B1-4B39-ACE3-808F1FB128DF}" type="pres">
      <dgm:prSet presAssocID="{E99305E4-6D2D-4A9C-946D-22CA17E06549}" presName="childText" presStyleLbl="bgAcc1" presStyleIdx="5" presStyleCnt="6" custScaleX="574209">
        <dgm:presLayoutVars>
          <dgm:bulletEnabled val="1"/>
        </dgm:presLayoutVars>
      </dgm:prSet>
      <dgm:spPr/>
    </dgm:pt>
  </dgm:ptLst>
  <dgm:cxnLst>
    <dgm:cxn modelId="{197F330E-9D3D-496C-B1F7-725C92A2AE06}" type="presOf" srcId="{3E207620-B879-42BC-BBC7-04194DA4761A}" destId="{52C26267-8664-4EAE-AA46-AA93C3F5BA56}" srcOrd="0" destOrd="0" presId="urn:microsoft.com/office/officeart/2005/8/layout/hierarchy3"/>
    <dgm:cxn modelId="{E11C6A0E-5D92-4D41-8F72-28EEF7F18D88}" type="presOf" srcId="{55B19558-FA30-4A4C-A33D-A4F9A59116E3}" destId="{9B942D69-C4A6-4CEF-948D-648A7FF391C6}" srcOrd="0" destOrd="0" presId="urn:microsoft.com/office/officeart/2005/8/layout/hierarchy3"/>
    <dgm:cxn modelId="{CF13740E-D9C2-498F-968C-4B52FFAA3D1F}" srcId="{17FBAB1F-7DDE-476B-9648-12FEF54F3191}" destId="{E99305E4-6D2D-4A9C-946D-22CA17E06549}" srcOrd="5" destOrd="0" parTransId="{9B214728-94B0-4651-B11A-D1E62D471F50}" sibTransId="{B65853C3-FEA8-4C0F-9FE9-F6555555254E}"/>
    <dgm:cxn modelId="{37248327-01B6-4DE8-A1F0-067379F67C9F}" type="presOf" srcId="{67E95435-42C3-4C5B-99F4-28D4AFD04C5C}" destId="{2038EA92-9839-482C-B52D-1DED8AB87E96}" srcOrd="0" destOrd="0" presId="urn:microsoft.com/office/officeart/2005/8/layout/hierarchy3"/>
    <dgm:cxn modelId="{07617E60-3D87-49A1-AB1A-A1EB70A3E7C6}" type="presOf" srcId="{B07A2DE4-2783-4116-927E-B85B6064CEB8}" destId="{41017910-791E-43C5-BAD8-78AD5C574CDE}" srcOrd="0" destOrd="0" presId="urn:microsoft.com/office/officeart/2005/8/layout/hierarchy3"/>
    <dgm:cxn modelId="{356D7242-58C9-43D7-B87D-A1EC8886450A}" srcId="{17FBAB1F-7DDE-476B-9648-12FEF54F3191}" destId="{B07A2DE4-2783-4116-927E-B85B6064CEB8}" srcOrd="1" destOrd="0" parTransId="{55B19558-FA30-4A4C-A33D-A4F9A59116E3}" sibTransId="{E81494FE-AEDC-4959-B9CF-1AA12095F272}"/>
    <dgm:cxn modelId="{5B521043-59AB-4237-B9B9-0BC984FCF34E}" srcId="{30D096B6-6DB7-4FCC-9B78-0626E8D743B3}" destId="{17FBAB1F-7DDE-476B-9648-12FEF54F3191}" srcOrd="0" destOrd="0" parTransId="{C01ECF44-9A79-4657-9A75-BA75A5313E4C}" sibTransId="{AA390E89-7862-4E3D-BD2A-38BBE936A0F9}"/>
    <dgm:cxn modelId="{591B8F65-8889-438D-BB71-12EE1FAF7EBC}" type="presOf" srcId="{17FBAB1F-7DDE-476B-9648-12FEF54F3191}" destId="{FB683CF0-688C-4878-AFB6-80D4411F9069}" srcOrd="1" destOrd="0" presId="urn:microsoft.com/office/officeart/2005/8/layout/hierarchy3"/>
    <dgm:cxn modelId="{BFDA3C48-28B2-4862-BAD3-288D02E68F21}" type="presOf" srcId="{76AF627E-3259-4761-B661-DC22E90E781A}" destId="{E0680C12-B70E-47D9-A27E-0CD76E868D16}" srcOrd="0" destOrd="0" presId="urn:microsoft.com/office/officeart/2005/8/layout/hierarchy3"/>
    <dgm:cxn modelId="{805BB868-0FDE-4CCB-B27F-08E007DB5068}" srcId="{17FBAB1F-7DDE-476B-9648-12FEF54F3191}" destId="{D80AD958-A42E-4E90-BC1F-65E59B705599}" srcOrd="2" destOrd="0" parTransId="{4BC2073B-366F-41BC-813B-494D7772BDD2}" sibTransId="{91923A6F-9609-4479-867D-C868CC4A6CB7}"/>
    <dgm:cxn modelId="{A5EACA68-A6C8-4EBC-96F2-A256B8612D6F}" srcId="{17FBAB1F-7DDE-476B-9648-12FEF54F3191}" destId="{AEDDAA52-6EDE-48BC-B5C5-7436BE0F1148}" srcOrd="0" destOrd="0" parTransId="{81DCF6DF-080F-4BDD-8114-4223F1DCFC87}" sibTransId="{E3652E17-F0A8-478F-8912-C9881411A04F}"/>
    <dgm:cxn modelId="{95C5B16B-EC1C-4C9E-AD01-C48E41D3AD52}" type="presOf" srcId="{E99305E4-6D2D-4A9C-946D-22CA17E06549}" destId="{C6C09B1F-71B1-4B39-ACE3-808F1FB128DF}" srcOrd="0" destOrd="0" presId="urn:microsoft.com/office/officeart/2005/8/layout/hierarchy3"/>
    <dgm:cxn modelId="{4617E296-24FE-4F71-AA42-C041D6EF9159}" type="presOf" srcId="{30D096B6-6DB7-4FCC-9B78-0626E8D743B3}" destId="{915355B6-99B2-4CD1-94B6-5DE2527FDD52}" srcOrd="0" destOrd="0" presId="urn:microsoft.com/office/officeart/2005/8/layout/hierarchy3"/>
    <dgm:cxn modelId="{9EA5E99B-17F7-4552-A20D-96AA0A15B679}" type="presOf" srcId="{81DCF6DF-080F-4BDD-8114-4223F1DCFC87}" destId="{1C8E2257-5624-47D1-905D-840D7318E4D2}" srcOrd="0" destOrd="0" presId="urn:microsoft.com/office/officeart/2005/8/layout/hierarchy3"/>
    <dgm:cxn modelId="{289A42A3-B085-490E-B88E-D57F09374D00}" type="presOf" srcId="{AEDDAA52-6EDE-48BC-B5C5-7436BE0F1148}" destId="{06130850-8AB4-44D9-9B31-62E002DD39FA}" srcOrd="0" destOrd="0" presId="urn:microsoft.com/office/officeart/2005/8/layout/hierarchy3"/>
    <dgm:cxn modelId="{FF5D44AA-8F7F-4D4E-A2FD-A1333921461B}" type="presOf" srcId="{1BACC08F-52D3-4F33-A440-4DE36A0E200E}" destId="{30B60A8C-4C0B-4116-9511-4A5C7FC6261B}" srcOrd="0" destOrd="0" presId="urn:microsoft.com/office/officeart/2005/8/layout/hierarchy3"/>
    <dgm:cxn modelId="{881252B0-053C-4A7F-AB6A-9D7B7D7A9DB2}" type="presOf" srcId="{D80AD958-A42E-4E90-BC1F-65E59B705599}" destId="{C7A76342-F576-42FD-88B4-EB9D87506F5F}" srcOrd="0" destOrd="0" presId="urn:microsoft.com/office/officeart/2005/8/layout/hierarchy3"/>
    <dgm:cxn modelId="{AD0AE0B0-FA35-4FDC-BAEF-FD631C982422}" srcId="{17FBAB1F-7DDE-476B-9648-12FEF54F3191}" destId="{67E95435-42C3-4C5B-99F4-28D4AFD04C5C}" srcOrd="3" destOrd="0" parTransId="{3E207620-B879-42BC-BBC7-04194DA4761A}" sibTransId="{99EE8C4D-856A-4ECD-92F4-8B8A4467F12E}"/>
    <dgm:cxn modelId="{7B41F0BF-EB28-43FC-BF27-1801B179683E}" type="presOf" srcId="{4BC2073B-366F-41BC-813B-494D7772BDD2}" destId="{0CCFA922-58B2-42ED-AB52-963B39D7D788}" srcOrd="0" destOrd="0" presId="urn:microsoft.com/office/officeart/2005/8/layout/hierarchy3"/>
    <dgm:cxn modelId="{9990C1DE-0B36-403A-A1B2-794F5C3EEBA8}" type="presOf" srcId="{9B214728-94B0-4651-B11A-D1E62D471F50}" destId="{D0D10F98-B9B4-422C-8062-F93043B4F6F0}" srcOrd="0" destOrd="0" presId="urn:microsoft.com/office/officeart/2005/8/layout/hierarchy3"/>
    <dgm:cxn modelId="{DD232DF5-3F2E-46D9-B2C6-6E7AF5AF65E2}" srcId="{17FBAB1F-7DDE-476B-9648-12FEF54F3191}" destId="{1BACC08F-52D3-4F33-A440-4DE36A0E200E}" srcOrd="4" destOrd="0" parTransId="{76AF627E-3259-4761-B661-DC22E90E781A}" sibTransId="{388EAE5A-81C2-4D14-91C2-82FA4ED8C337}"/>
    <dgm:cxn modelId="{E77784F5-3198-4086-8381-FDA19B151D8A}" type="presOf" srcId="{17FBAB1F-7DDE-476B-9648-12FEF54F3191}" destId="{CC72AC8D-8CEF-4784-B41C-533EC267AB7D}" srcOrd="0" destOrd="0" presId="urn:microsoft.com/office/officeart/2005/8/layout/hierarchy3"/>
    <dgm:cxn modelId="{FA3DAB4B-4AB4-4538-A8A2-4EDDB7237FB5}" type="presParOf" srcId="{915355B6-99B2-4CD1-94B6-5DE2527FDD52}" destId="{802F2CE6-F65A-4818-8E2A-30BE09108A52}" srcOrd="0" destOrd="0" presId="urn:microsoft.com/office/officeart/2005/8/layout/hierarchy3"/>
    <dgm:cxn modelId="{7AF4D4B4-AAC7-4A0F-8BD4-EA68C66B38DB}" type="presParOf" srcId="{802F2CE6-F65A-4818-8E2A-30BE09108A52}" destId="{85628D73-DBCB-4CD3-87C9-C61320614EEB}" srcOrd="0" destOrd="0" presId="urn:microsoft.com/office/officeart/2005/8/layout/hierarchy3"/>
    <dgm:cxn modelId="{CDEDEBD0-13A5-43FB-9CC9-3E775C618B83}" type="presParOf" srcId="{85628D73-DBCB-4CD3-87C9-C61320614EEB}" destId="{CC72AC8D-8CEF-4784-B41C-533EC267AB7D}" srcOrd="0" destOrd="0" presId="urn:microsoft.com/office/officeart/2005/8/layout/hierarchy3"/>
    <dgm:cxn modelId="{6C6221AF-AD2A-4FBA-AFFB-B990E39BFA23}" type="presParOf" srcId="{85628D73-DBCB-4CD3-87C9-C61320614EEB}" destId="{FB683CF0-688C-4878-AFB6-80D4411F9069}" srcOrd="1" destOrd="0" presId="urn:microsoft.com/office/officeart/2005/8/layout/hierarchy3"/>
    <dgm:cxn modelId="{CB7D3525-0C88-467A-98E8-D7322749D3E2}" type="presParOf" srcId="{802F2CE6-F65A-4818-8E2A-30BE09108A52}" destId="{A41721E5-2B54-42C0-A1E6-AAE15C0B8636}" srcOrd="1" destOrd="0" presId="urn:microsoft.com/office/officeart/2005/8/layout/hierarchy3"/>
    <dgm:cxn modelId="{9ABF6534-8E2F-4084-B0CE-0D7C77887ACF}" type="presParOf" srcId="{A41721E5-2B54-42C0-A1E6-AAE15C0B8636}" destId="{1C8E2257-5624-47D1-905D-840D7318E4D2}" srcOrd="0" destOrd="0" presId="urn:microsoft.com/office/officeart/2005/8/layout/hierarchy3"/>
    <dgm:cxn modelId="{B2C20B3D-71C5-4851-AB7C-E30CA6B79734}" type="presParOf" srcId="{A41721E5-2B54-42C0-A1E6-AAE15C0B8636}" destId="{06130850-8AB4-44D9-9B31-62E002DD39FA}" srcOrd="1" destOrd="0" presId="urn:microsoft.com/office/officeart/2005/8/layout/hierarchy3"/>
    <dgm:cxn modelId="{05DEB9E2-BC4B-4C39-A580-7305E0DBF103}" type="presParOf" srcId="{A41721E5-2B54-42C0-A1E6-AAE15C0B8636}" destId="{9B942D69-C4A6-4CEF-948D-648A7FF391C6}" srcOrd="2" destOrd="0" presId="urn:microsoft.com/office/officeart/2005/8/layout/hierarchy3"/>
    <dgm:cxn modelId="{30B225C0-38D8-468E-91D6-646BDB32B5FC}" type="presParOf" srcId="{A41721E5-2B54-42C0-A1E6-AAE15C0B8636}" destId="{41017910-791E-43C5-BAD8-78AD5C574CDE}" srcOrd="3" destOrd="0" presId="urn:microsoft.com/office/officeart/2005/8/layout/hierarchy3"/>
    <dgm:cxn modelId="{8362B289-E9B0-47EA-8C91-F522C9E90F2E}" type="presParOf" srcId="{A41721E5-2B54-42C0-A1E6-AAE15C0B8636}" destId="{0CCFA922-58B2-42ED-AB52-963B39D7D788}" srcOrd="4" destOrd="0" presId="urn:microsoft.com/office/officeart/2005/8/layout/hierarchy3"/>
    <dgm:cxn modelId="{360569B1-BFA4-4EBF-A161-472667C29D4D}" type="presParOf" srcId="{A41721E5-2B54-42C0-A1E6-AAE15C0B8636}" destId="{C7A76342-F576-42FD-88B4-EB9D87506F5F}" srcOrd="5" destOrd="0" presId="urn:microsoft.com/office/officeart/2005/8/layout/hierarchy3"/>
    <dgm:cxn modelId="{CDA3EF6B-92D7-4CD4-9EBA-CAC3B5112286}" type="presParOf" srcId="{A41721E5-2B54-42C0-A1E6-AAE15C0B8636}" destId="{52C26267-8664-4EAE-AA46-AA93C3F5BA56}" srcOrd="6" destOrd="0" presId="urn:microsoft.com/office/officeart/2005/8/layout/hierarchy3"/>
    <dgm:cxn modelId="{98B8A6E1-D0DB-47B9-B6F2-F52697334048}" type="presParOf" srcId="{A41721E5-2B54-42C0-A1E6-AAE15C0B8636}" destId="{2038EA92-9839-482C-B52D-1DED8AB87E96}" srcOrd="7" destOrd="0" presId="urn:microsoft.com/office/officeart/2005/8/layout/hierarchy3"/>
    <dgm:cxn modelId="{4A580BD4-56A6-484F-AB6A-87A8A769BBEF}" type="presParOf" srcId="{A41721E5-2B54-42C0-A1E6-AAE15C0B8636}" destId="{E0680C12-B70E-47D9-A27E-0CD76E868D16}" srcOrd="8" destOrd="0" presId="urn:microsoft.com/office/officeart/2005/8/layout/hierarchy3"/>
    <dgm:cxn modelId="{0012A088-23F4-4E8F-A134-4382BF51500C}" type="presParOf" srcId="{A41721E5-2B54-42C0-A1E6-AAE15C0B8636}" destId="{30B60A8C-4C0B-4116-9511-4A5C7FC6261B}" srcOrd="9" destOrd="0" presId="urn:microsoft.com/office/officeart/2005/8/layout/hierarchy3"/>
    <dgm:cxn modelId="{A0C2CD24-0F5B-4897-A752-306DAFC60410}" type="presParOf" srcId="{A41721E5-2B54-42C0-A1E6-AAE15C0B8636}" destId="{D0D10F98-B9B4-422C-8062-F93043B4F6F0}" srcOrd="10" destOrd="0" presId="urn:microsoft.com/office/officeart/2005/8/layout/hierarchy3"/>
    <dgm:cxn modelId="{9DCBFCE8-417D-4E19-B407-6211A9DAC037}" type="presParOf" srcId="{A41721E5-2B54-42C0-A1E6-AAE15C0B8636}" destId="{C6C09B1F-71B1-4B39-ACE3-808F1FB128DF}" srcOrd="11" destOrd="0" presId="urn:microsoft.com/office/officeart/2005/8/layout/hierarchy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34AF55D-6A7E-4AAC-B263-7819CF3BE4F8}" type="doc">
      <dgm:prSet loTypeId="urn:microsoft.com/office/officeart/2005/8/layout/orgChart1" loCatId="hierarchy" qsTypeId="urn:microsoft.com/office/officeart/2005/8/quickstyle/3d4" qsCatId="3D" csTypeId="urn:microsoft.com/office/officeart/2005/8/colors/accent1_2" csCatId="accent1" phldr="1"/>
      <dgm:spPr/>
      <dgm:t>
        <a:bodyPr/>
        <a:lstStyle/>
        <a:p>
          <a:endParaRPr lang="en-IN"/>
        </a:p>
      </dgm:t>
    </dgm:pt>
    <dgm:pt modelId="{2CF4E503-8B63-4E46-811D-656D33C90131}">
      <dgm:prSet phldrT="[Text]" custT="1"/>
      <dgm:spPr/>
      <dgm:t>
        <a:bodyPr/>
        <a:lstStyle/>
        <a:p>
          <a:r>
            <a:rPr lang="en-US" sz="2400" b="1" u="sng" dirty="0">
              <a:solidFill>
                <a:schemeClr val="tx2">
                  <a:lumMod val="50000"/>
                </a:schemeClr>
              </a:solidFill>
            </a:rPr>
            <a:t>COVENANTS IN A SALE DEED BY TRUSTEE OF A TRUST / EXECUTOR</a:t>
          </a:r>
          <a:endParaRPr lang="en-IN" sz="2400" b="1" u="sng" dirty="0">
            <a:solidFill>
              <a:schemeClr val="tx2">
                <a:lumMod val="50000"/>
              </a:schemeClr>
            </a:solidFill>
          </a:endParaRPr>
        </a:p>
      </dgm:t>
    </dgm:pt>
    <dgm:pt modelId="{E72D4C82-8B4D-473C-B7D8-BB4B69D2B855}" type="parTrans" cxnId="{9DA94BDE-BAEB-4235-81B9-8B612E9D5F7C}">
      <dgm:prSet/>
      <dgm:spPr/>
      <dgm:t>
        <a:bodyPr/>
        <a:lstStyle/>
        <a:p>
          <a:endParaRPr lang="en-IN"/>
        </a:p>
      </dgm:t>
    </dgm:pt>
    <dgm:pt modelId="{5DDE3D30-9930-48E5-B223-A2DC86531475}" type="sibTrans" cxnId="{9DA94BDE-BAEB-4235-81B9-8B612E9D5F7C}">
      <dgm:prSet/>
      <dgm:spPr/>
      <dgm:t>
        <a:bodyPr/>
        <a:lstStyle/>
        <a:p>
          <a:endParaRPr lang="en-IN"/>
        </a:p>
      </dgm:t>
    </dgm:pt>
    <dgm:pt modelId="{DD6E09D1-A642-4F1F-9E21-D663C98D4267}">
      <dgm:prSet phldrT="[Text]" custT="1"/>
      <dgm:spPr/>
      <dgm:t>
        <a:bodyPr/>
        <a:lstStyle/>
        <a:p>
          <a:r>
            <a:rPr lang="en-IN" sz="1800" dirty="0">
              <a:solidFill>
                <a:schemeClr val="tx2">
                  <a:lumMod val="50000"/>
                </a:schemeClr>
              </a:solidFill>
            </a:rPr>
            <a:t>Limited/Restricted Covenant </a:t>
          </a:r>
        </a:p>
        <a:p>
          <a:r>
            <a:rPr lang="en-US" sz="1800" dirty="0">
              <a:solidFill>
                <a:schemeClr val="tx2">
                  <a:lumMod val="50000"/>
                </a:schemeClr>
              </a:solidFill>
            </a:rPr>
            <a:t>(Sec. 55 (2) Proviso TP Act)</a:t>
          </a:r>
          <a:endParaRPr lang="en-IN" sz="1800" dirty="0">
            <a:solidFill>
              <a:schemeClr val="tx2">
                <a:lumMod val="50000"/>
              </a:schemeClr>
            </a:solidFill>
          </a:endParaRPr>
        </a:p>
      </dgm:t>
    </dgm:pt>
    <dgm:pt modelId="{25F18559-D34C-48B3-AE56-F4DA71E03D32}" type="parTrans" cxnId="{DA0AEC83-596C-4907-94D5-80C55FE16F20}">
      <dgm:prSet/>
      <dgm:spPr/>
      <dgm:t>
        <a:bodyPr/>
        <a:lstStyle/>
        <a:p>
          <a:endParaRPr lang="en-IN"/>
        </a:p>
      </dgm:t>
    </dgm:pt>
    <dgm:pt modelId="{EA6F3ABD-EE2B-4ACC-8D3B-E94DE47FD0B6}" type="sibTrans" cxnId="{DA0AEC83-596C-4907-94D5-80C55FE16F20}">
      <dgm:prSet/>
      <dgm:spPr/>
      <dgm:t>
        <a:bodyPr/>
        <a:lstStyle/>
        <a:p>
          <a:endParaRPr lang="en-IN"/>
        </a:p>
      </dgm:t>
    </dgm:pt>
    <dgm:pt modelId="{B4284F5B-44EF-4D69-8362-FBDE2E8859FC}">
      <dgm:prSet phldrT="[Text]" custT="1"/>
      <dgm:spPr/>
      <dgm:t>
        <a:bodyPr/>
        <a:lstStyle/>
        <a:p>
          <a:r>
            <a:rPr lang="en-US" sz="1800" dirty="0">
              <a:solidFill>
                <a:schemeClr val="tx2">
                  <a:lumMod val="50000"/>
                </a:schemeClr>
              </a:solidFill>
            </a:rPr>
            <a:t>Covenant for Production of Title Deeds</a:t>
          </a:r>
        </a:p>
        <a:p>
          <a:r>
            <a:rPr lang="en-US" sz="1800" dirty="0">
              <a:solidFill>
                <a:schemeClr val="tx2">
                  <a:lumMod val="50000"/>
                </a:schemeClr>
              </a:solidFill>
            </a:rPr>
            <a:t>And Substituted Covenant</a:t>
          </a:r>
        </a:p>
        <a:p>
          <a:r>
            <a:rPr lang="en-US" sz="1800" dirty="0">
              <a:solidFill>
                <a:schemeClr val="tx2">
                  <a:lumMod val="50000"/>
                </a:schemeClr>
              </a:solidFill>
            </a:rPr>
            <a:t>(Sec. 55 (3) Proviso TP Act)</a:t>
          </a:r>
          <a:endParaRPr lang="en-IN" sz="1800" dirty="0">
            <a:solidFill>
              <a:schemeClr val="tx2">
                <a:lumMod val="50000"/>
              </a:schemeClr>
            </a:solidFill>
          </a:endParaRPr>
        </a:p>
      </dgm:t>
    </dgm:pt>
    <dgm:pt modelId="{56D3466D-4497-4E4C-A182-F3A0A0BA4B8E}" type="parTrans" cxnId="{B1070373-004C-4354-93EA-7C80D58C93E8}">
      <dgm:prSet/>
      <dgm:spPr/>
      <dgm:t>
        <a:bodyPr/>
        <a:lstStyle/>
        <a:p>
          <a:endParaRPr lang="en-IN"/>
        </a:p>
      </dgm:t>
    </dgm:pt>
    <dgm:pt modelId="{D024E50D-10A5-4C01-974A-FFD7DCE768CC}" type="sibTrans" cxnId="{B1070373-004C-4354-93EA-7C80D58C93E8}">
      <dgm:prSet/>
      <dgm:spPr/>
      <dgm:t>
        <a:bodyPr/>
        <a:lstStyle/>
        <a:p>
          <a:endParaRPr lang="en-IN"/>
        </a:p>
      </dgm:t>
    </dgm:pt>
    <dgm:pt modelId="{C2FC908B-39BD-473D-834D-B7478AE013A6}" type="pres">
      <dgm:prSet presAssocID="{A34AF55D-6A7E-4AAC-B263-7819CF3BE4F8}" presName="hierChild1" presStyleCnt="0">
        <dgm:presLayoutVars>
          <dgm:orgChart val="1"/>
          <dgm:chPref val="1"/>
          <dgm:dir/>
          <dgm:animOne val="branch"/>
          <dgm:animLvl val="lvl"/>
          <dgm:resizeHandles/>
        </dgm:presLayoutVars>
      </dgm:prSet>
      <dgm:spPr/>
    </dgm:pt>
    <dgm:pt modelId="{6C59BA4E-9C5B-4B46-9028-178014DCFF1B}" type="pres">
      <dgm:prSet presAssocID="{2CF4E503-8B63-4E46-811D-656D33C90131}" presName="hierRoot1" presStyleCnt="0">
        <dgm:presLayoutVars>
          <dgm:hierBranch val="init"/>
        </dgm:presLayoutVars>
      </dgm:prSet>
      <dgm:spPr/>
    </dgm:pt>
    <dgm:pt modelId="{771C9064-D60E-401A-B388-4B1D22E376F5}" type="pres">
      <dgm:prSet presAssocID="{2CF4E503-8B63-4E46-811D-656D33C90131}" presName="rootComposite1" presStyleCnt="0"/>
      <dgm:spPr/>
    </dgm:pt>
    <dgm:pt modelId="{D847E0F7-05AD-4BDF-82F7-CD4B7C9ABDBA}" type="pres">
      <dgm:prSet presAssocID="{2CF4E503-8B63-4E46-811D-656D33C90131}" presName="rootText1" presStyleLbl="node0" presStyleIdx="0" presStyleCnt="1" custScaleX="182583" custScaleY="50442" custLinFactNeighborX="-604" custLinFactNeighborY="-31810">
        <dgm:presLayoutVars>
          <dgm:chPref val="3"/>
        </dgm:presLayoutVars>
      </dgm:prSet>
      <dgm:spPr/>
    </dgm:pt>
    <dgm:pt modelId="{DBB4812B-E713-427A-BBFE-984D34CB4161}" type="pres">
      <dgm:prSet presAssocID="{2CF4E503-8B63-4E46-811D-656D33C90131}" presName="rootConnector1" presStyleLbl="node1" presStyleIdx="0" presStyleCnt="0"/>
      <dgm:spPr/>
    </dgm:pt>
    <dgm:pt modelId="{84643229-CFD3-4D47-8A55-4F5EE5545171}" type="pres">
      <dgm:prSet presAssocID="{2CF4E503-8B63-4E46-811D-656D33C90131}" presName="hierChild2" presStyleCnt="0"/>
      <dgm:spPr/>
    </dgm:pt>
    <dgm:pt modelId="{293E03AE-B8CB-4457-A7EF-6B8B896703D2}" type="pres">
      <dgm:prSet presAssocID="{25F18559-D34C-48B3-AE56-F4DA71E03D32}" presName="Name37" presStyleLbl="parChTrans1D2" presStyleIdx="0" presStyleCnt="2"/>
      <dgm:spPr/>
    </dgm:pt>
    <dgm:pt modelId="{369F4602-812C-4553-82E5-2B21CFAE5A61}" type="pres">
      <dgm:prSet presAssocID="{DD6E09D1-A642-4F1F-9E21-D663C98D4267}" presName="hierRoot2" presStyleCnt="0">
        <dgm:presLayoutVars>
          <dgm:hierBranch val="init"/>
        </dgm:presLayoutVars>
      </dgm:prSet>
      <dgm:spPr/>
    </dgm:pt>
    <dgm:pt modelId="{19981E68-54EB-4511-AEC9-623C1CDD59FC}" type="pres">
      <dgm:prSet presAssocID="{DD6E09D1-A642-4F1F-9E21-D663C98D4267}" presName="rootComposite" presStyleCnt="0"/>
      <dgm:spPr/>
    </dgm:pt>
    <dgm:pt modelId="{48574ABB-858D-442A-B745-CEA4AF0FF355}" type="pres">
      <dgm:prSet presAssocID="{DD6E09D1-A642-4F1F-9E21-D663C98D4267}" presName="rootText" presStyleLbl="node2" presStyleIdx="0" presStyleCnt="2" custScaleY="48075" custLinFactNeighborX="782" custLinFactNeighborY="-13036">
        <dgm:presLayoutVars>
          <dgm:chPref val="3"/>
        </dgm:presLayoutVars>
      </dgm:prSet>
      <dgm:spPr/>
    </dgm:pt>
    <dgm:pt modelId="{433C3F93-04B8-4ED5-92A2-577EA46E240D}" type="pres">
      <dgm:prSet presAssocID="{DD6E09D1-A642-4F1F-9E21-D663C98D4267}" presName="rootConnector" presStyleLbl="node2" presStyleIdx="0" presStyleCnt="2"/>
      <dgm:spPr/>
    </dgm:pt>
    <dgm:pt modelId="{6DCA35B2-F375-4DCE-9D9F-DE05BDFB99AB}" type="pres">
      <dgm:prSet presAssocID="{DD6E09D1-A642-4F1F-9E21-D663C98D4267}" presName="hierChild4" presStyleCnt="0"/>
      <dgm:spPr/>
    </dgm:pt>
    <dgm:pt modelId="{0818C814-AC98-4787-BCFD-BFEBA7433BD2}" type="pres">
      <dgm:prSet presAssocID="{DD6E09D1-A642-4F1F-9E21-D663C98D4267}" presName="hierChild5" presStyleCnt="0"/>
      <dgm:spPr/>
    </dgm:pt>
    <dgm:pt modelId="{5C1850B9-CB02-4DB2-A59A-7BBE0BADA0E8}" type="pres">
      <dgm:prSet presAssocID="{56D3466D-4497-4E4C-A182-F3A0A0BA4B8E}" presName="Name37" presStyleLbl="parChTrans1D2" presStyleIdx="1" presStyleCnt="2"/>
      <dgm:spPr/>
    </dgm:pt>
    <dgm:pt modelId="{037263AE-6404-47DC-AD70-3B3E620F04C7}" type="pres">
      <dgm:prSet presAssocID="{B4284F5B-44EF-4D69-8362-FBDE2E8859FC}" presName="hierRoot2" presStyleCnt="0">
        <dgm:presLayoutVars>
          <dgm:hierBranch val="init"/>
        </dgm:presLayoutVars>
      </dgm:prSet>
      <dgm:spPr/>
    </dgm:pt>
    <dgm:pt modelId="{FA1D0AFB-465B-4781-B4E6-BDB826C38EA5}" type="pres">
      <dgm:prSet presAssocID="{B4284F5B-44EF-4D69-8362-FBDE2E8859FC}" presName="rootComposite" presStyleCnt="0"/>
      <dgm:spPr/>
    </dgm:pt>
    <dgm:pt modelId="{2EF945F4-0D9B-460E-A787-0F466BF63EBF}" type="pres">
      <dgm:prSet presAssocID="{B4284F5B-44EF-4D69-8362-FBDE2E8859FC}" presName="rootText" presStyleLbl="node2" presStyleIdx="1" presStyleCnt="2" custScaleY="47031" custLinFactNeighborY="-12724">
        <dgm:presLayoutVars>
          <dgm:chPref val="3"/>
        </dgm:presLayoutVars>
      </dgm:prSet>
      <dgm:spPr/>
    </dgm:pt>
    <dgm:pt modelId="{314AECB0-E8F5-4125-93A7-D4C2DF573967}" type="pres">
      <dgm:prSet presAssocID="{B4284F5B-44EF-4D69-8362-FBDE2E8859FC}" presName="rootConnector" presStyleLbl="node2" presStyleIdx="1" presStyleCnt="2"/>
      <dgm:spPr/>
    </dgm:pt>
    <dgm:pt modelId="{D800A521-3BCD-4F2D-8698-F404CD2356AE}" type="pres">
      <dgm:prSet presAssocID="{B4284F5B-44EF-4D69-8362-FBDE2E8859FC}" presName="hierChild4" presStyleCnt="0"/>
      <dgm:spPr/>
    </dgm:pt>
    <dgm:pt modelId="{F91D3687-90BF-4EF5-B9D3-D169BC239CDE}" type="pres">
      <dgm:prSet presAssocID="{B4284F5B-44EF-4D69-8362-FBDE2E8859FC}" presName="hierChild5" presStyleCnt="0"/>
      <dgm:spPr/>
    </dgm:pt>
    <dgm:pt modelId="{AECF945B-8058-4295-9BCA-95557AABE405}" type="pres">
      <dgm:prSet presAssocID="{2CF4E503-8B63-4E46-811D-656D33C90131}" presName="hierChild3" presStyleCnt="0"/>
      <dgm:spPr/>
    </dgm:pt>
  </dgm:ptLst>
  <dgm:cxnLst>
    <dgm:cxn modelId="{8FC31920-0039-4AE8-9CB3-10BE5066475F}" type="presOf" srcId="{A34AF55D-6A7E-4AAC-B263-7819CF3BE4F8}" destId="{C2FC908B-39BD-473D-834D-B7478AE013A6}" srcOrd="0" destOrd="0" presId="urn:microsoft.com/office/officeart/2005/8/layout/orgChart1"/>
    <dgm:cxn modelId="{2327125E-A07A-4FE3-A6C9-FF1BEEB458F2}" type="presOf" srcId="{B4284F5B-44EF-4D69-8362-FBDE2E8859FC}" destId="{314AECB0-E8F5-4125-93A7-D4C2DF573967}" srcOrd="1" destOrd="0" presId="urn:microsoft.com/office/officeart/2005/8/layout/orgChart1"/>
    <dgm:cxn modelId="{35CB9C41-86C4-4384-AFD8-7EDD59CFF54F}" type="presOf" srcId="{25F18559-D34C-48B3-AE56-F4DA71E03D32}" destId="{293E03AE-B8CB-4457-A7EF-6B8B896703D2}" srcOrd="0" destOrd="0" presId="urn:microsoft.com/office/officeart/2005/8/layout/orgChart1"/>
    <dgm:cxn modelId="{95EF3266-7322-4200-97B0-526CB53F86E2}" type="presOf" srcId="{2CF4E503-8B63-4E46-811D-656D33C90131}" destId="{DBB4812B-E713-427A-BBFE-984D34CB4161}" srcOrd="1" destOrd="0" presId="urn:microsoft.com/office/officeart/2005/8/layout/orgChart1"/>
    <dgm:cxn modelId="{5A70D26F-6B6D-4488-AD50-1A8639F457F2}" type="presOf" srcId="{2CF4E503-8B63-4E46-811D-656D33C90131}" destId="{D847E0F7-05AD-4BDF-82F7-CD4B7C9ABDBA}" srcOrd="0" destOrd="0" presId="urn:microsoft.com/office/officeart/2005/8/layout/orgChart1"/>
    <dgm:cxn modelId="{B1070373-004C-4354-93EA-7C80D58C93E8}" srcId="{2CF4E503-8B63-4E46-811D-656D33C90131}" destId="{B4284F5B-44EF-4D69-8362-FBDE2E8859FC}" srcOrd="1" destOrd="0" parTransId="{56D3466D-4497-4E4C-A182-F3A0A0BA4B8E}" sibTransId="{D024E50D-10A5-4C01-974A-FFD7DCE768CC}"/>
    <dgm:cxn modelId="{DA0AEC83-596C-4907-94D5-80C55FE16F20}" srcId="{2CF4E503-8B63-4E46-811D-656D33C90131}" destId="{DD6E09D1-A642-4F1F-9E21-D663C98D4267}" srcOrd="0" destOrd="0" parTransId="{25F18559-D34C-48B3-AE56-F4DA71E03D32}" sibTransId="{EA6F3ABD-EE2B-4ACC-8D3B-E94DE47FD0B6}"/>
    <dgm:cxn modelId="{E521E8C3-DA78-410B-A03A-B8055A56A1F8}" type="presOf" srcId="{DD6E09D1-A642-4F1F-9E21-D663C98D4267}" destId="{48574ABB-858D-442A-B745-CEA4AF0FF355}" srcOrd="0" destOrd="0" presId="urn:microsoft.com/office/officeart/2005/8/layout/orgChart1"/>
    <dgm:cxn modelId="{393101D2-E295-4EB8-BD1A-ACF60B314370}" type="presOf" srcId="{DD6E09D1-A642-4F1F-9E21-D663C98D4267}" destId="{433C3F93-04B8-4ED5-92A2-577EA46E240D}" srcOrd="1" destOrd="0" presId="urn:microsoft.com/office/officeart/2005/8/layout/orgChart1"/>
    <dgm:cxn modelId="{9DA94BDE-BAEB-4235-81B9-8B612E9D5F7C}" srcId="{A34AF55D-6A7E-4AAC-B263-7819CF3BE4F8}" destId="{2CF4E503-8B63-4E46-811D-656D33C90131}" srcOrd="0" destOrd="0" parTransId="{E72D4C82-8B4D-473C-B7D8-BB4B69D2B855}" sibTransId="{5DDE3D30-9930-48E5-B223-A2DC86531475}"/>
    <dgm:cxn modelId="{A0554EF3-C81F-4398-84C8-FE91B6656011}" type="presOf" srcId="{B4284F5B-44EF-4D69-8362-FBDE2E8859FC}" destId="{2EF945F4-0D9B-460E-A787-0F466BF63EBF}" srcOrd="0" destOrd="0" presId="urn:microsoft.com/office/officeart/2005/8/layout/orgChart1"/>
    <dgm:cxn modelId="{A11EACF4-502D-4947-A80B-C30C8E646D73}" type="presOf" srcId="{56D3466D-4497-4E4C-A182-F3A0A0BA4B8E}" destId="{5C1850B9-CB02-4DB2-A59A-7BBE0BADA0E8}" srcOrd="0" destOrd="0" presId="urn:microsoft.com/office/officeart/2005/8/layout/orgChart1"/>
    <dgm:cxn modelId="{289B96AD-AE44-4C0E-9971-4DBED3E00BCB}" type="presParOf" srcId="{C2FC908B-39BD-473D-834D-B7478AE013A6}" destId="{6C59BA4E-9C5B-4B46-9028-178014DCFF1B}" srcOrd="0" destOrd="0" presId="urn:microsoft.com/office/officeart/2005/8/layout/orgChart1"/>
    <dgm:cxn modelId="{DB162B19-5D13-4571-9DEB-00DA40D5856F}" type="presParOf" srcId="{6C59BA4E-9C5B-4B46-9028-178014DCFF1B}" destId="{771C9064-D60E-401A-B388-4B1D22E376F5}" srcOrd="0" destOrd="0" presId="urn:microsoft.com/office/officeart/2005/8/layout/orgChart1"/>
    <dgm:cxn modelId="{5D0FDF8A-9FBE-48F8-991D-428325DDCA61}" type="presParOf" srcId="{771C9064-D60E-401A-B388-4B1D22E376F5}" destId="{D847E0F7-05AD-4BDF-82F7-CD4B7C9ABDBA}" srcOrd="0" destOrd="0" presId="urn:microsoft.com/office/officeart/2005/8/layout/orgChart1"/>
    <dgm:cxn modelId="{AC31254B-B4E8-4512-9407-00371B254352}" type="presParOf" srcId="{771C9064-D60E-401A-B388-4B1D22E376F5}" destId="{DBB4812B-E713-427A-BBFE-984D34CB4161}" srcOrd="1" destOrd="0" presId="urn:microsoft.com/office/officeart/2005/8/layout/orgChart1"/>
    <dgm:cxn modelId="{70D5D572-02D7-45A8-B11E-8EF623CC3C2A}" type="presParOf" srcId="{6C59BA4E-9C5B-4B46-9028-178014DCFF1B}" destId="{84643229-CFD3-4D47-8A55-4F5EE5545171}" srcOrd="1" destOrd="0" presId="urn:microsoft.com/office/officeart/2005/8/layout/orgChart1"/>
    <dgm:cxn modelId="{BE65DB17-6E7D-4516-B9AD-49400B4B0806}" type="presParOf" srcId="{84643229-CFD3-4D47-8A55-4F5EE5545171}" destId="{293E03AE-B8CB-4457-A7EF-6B8B896703D2}" srcOrd="0" destOrd="0" presId="urn:microsoft.com/office/officeart/2005/8/layout/orgChart1"/>
    <dgm:cxn modelId="{EBAFAE0F-1F39-4507-8943-E66018CD2189}" type="presParOf" srcId="{84643229-CFD3-4D47-8A55-4F5EE5545171}" destId="{369F4602-812C-4553-82E5-2B21CFAE5A61}" srcOrd="1" destOrd="0" presId="urn:microsoft.com/office/officeart/2005/8/layout/orgChart1"/>
    <dgm:cxn modelId="{A4B669BA-89B8-479B-982A-984E5C689599}" type="presParOf" srcId="{369F4602-812C-4553-82E5-2B21CFAE5A61}" destId="{19981E68-54EB-4511-AEC9-623C1CDD59FC}" srcOrd="0" destOrd="0" presId="urn:microsoft.com/office/officeart/2005/8/layout/orgChart1"/>
    <dgm:cxn modelId="{1DCB5686-8C81-4C97-93BE-65EF81227615}" type="presParOf" srcId="{19981E68-54EB-4511-AEC9-623C1CDD59FC}" destId="{48574ABB-858D-442A-B745-CEA4AF0FF355}" srcOrd="0" destOrd="0" presId="urn:microsoft.com/office/officeart/2005/8/layout/orgChart1"/>
    <dgm:cxn modelId="{D945CB2D-F36E-4DFA-843A-5C9122E3D102}" type="presParOf" srcId="{19981E68-54EB-4511-AEC9-623C1CDD59FC}" destId="{433C3F93-04B8-4ED5-92A2-577EA46E240D}" srcOrd="1" destOrd="0" presId="urn:microsoft.com/office/officeart/2005/8/layout/orgChart1"/>
    <dgm:cxn modelId="{7D5CD184-A4F5-4C60-9D03-15A9063F672E}" type="presParOf" srcId="{369F4602-812C-4553-82E5-2B21CFAE5A61}" destId="{6DCA35B2-F375-4DCE-9D9F-DE05BDFB99AB}" srcOrd="1" destOrd="0" presId="urn:microsoft.com/office/officeart/2005/8/layout/orgChart1"/>
    <dgm:cxn modelId="{D2CFC577-0972-4C53-A059-0EBF8613B086}" type="presParOf" srcId="{369F4602-812C-4553-82E5-2B21CFAE5A61}" destId="{0818C814-AC98-4787-BCFD-BFEBA7433BD2}" srcOrd="2" destOrd="0" presId="urn:microsoft.com/office/officeart/2005/8/layout/orgChart1"/>
    <dgm:cxn modelId="{A3130320-2C23-4A38-8143-A0339209F017}" type="presParOf" srcId="{84643229-CFD3-4D47-8A55-4F5EE5545171}" destId="{5C1850B9-CB02-4DB2-A59A-7BBE0BADA0E8}" srcOrd="2" destOrd="0" presId="urn:microsoft.com/office/officeart/2005/8/layout/orgChart1"/>
    <dgm:cxn modelId="{5CF41D53-7E96-483A-8BFB-45893F3D71A7}" type="presParOf" srcId="{84643229-CFD3-4D47-8A55-4F5EE5545171}" destId="{037263AE-6404-47DC-AD70-3B3E620F04C7}" srcOrd="3" destOrd="0" presId="urn:microsoft.com/office/officeart/2005/8/layout/orgChart1"/>
    <dgm:cxn modelId="{1EA4A04D-287C-4D4B-B382-C91EE972180D}" type="presParOf" srcId="{037263AE-6404-47DC-AD70-3B3E620F04C7}" destId="{FA1D0AFB-465B-4781-B4E6-BDB826C38EA5}" srcOrd="0" destOrd="0" presId="urn:microsoft.com/office/officeart/2005/8/layout/orgChart1"/>
    <dgm:cxn modelId="{A7D823FA-1B3F-46EE-88EC-6A38FECEE00F}" type="presParOf" srcId="{FA1D0AFB-465B-4781-B4E6-BDB826C38EA5}" destId="{2EF945F4-0D9B-460E-A787-0F466BF63EBF}" srcOrd="0" destOrd="0" presId="urn:microsoft.com/office/officeart/2005/8/layout/orgChart1"/>
    <dgm:cxn modelId="{172A2167-B627-4F9F-9BBC-7FD36E1965D4}" type="presParOf" srcId="{FA1D0AFB-465B-4781-B4E6-BDB826C38EA5}" destId="{314AECB0-E8F5-4125-93A7-D4C2DF573967}" srcOrd="1" destOrd="0" presId="urn:microsoft.com/office/officeart/2005/8/layout/orgChart1"/>
    <dgm:cxn modelId="{A407B17A-C62C-4D5B-A432-C59F1311162E}" type="presParOf" srcId="{037263AE-6404-47DC-AD70-3B3E620F04C7}" destId="{D800A521-3BCD-4F2D-8698-F404CD2356AE}" srcOrd="1" destOrd="0" presId="urn:microsoft.com/office/officeart/2005/8/layout/orgChart1"/>
    <dgm:cxn modelId="{4B981AD9-BEED-4338-9F1B-1CC7ECFFF660}" type="presParOf" srcId="{037263AE-6404-47DC-AD70-3B3E620F04C7}" destId="{F91D3687-90BF-4EF5-B9D3-D169BC239CDE}" srcOrd="2" destOrd="0" presId="urn:microsoft.com/office/officeart/2005/8/layout/orgChart1"/>
    <dgm:cxn modelId="{8553DFD2-E040-44AA-80A0-C9FCB50EA767}" type="presParOf" srcId="{6C59BA4E-9C5B-4B46-9028-178014DCFF1B}" destId="{AECF945B-8058-4295-9BCA-95557AABE40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0D096B6-6DB7-4FCC-9B78-0626E8D743B3}"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IN"/>
        </a:p>
      </dgm:t>
    </dgm:pt>
    <dgm:pt modelId="{C3E33ECC-74BB-4835-8BF5-28E65F3C8BDC}">
      <dgm:prSet phldrT="[Text]"/>
      <dgm:spPr/>
      <dgm:t>
        <a:bodyPr/>
        <a:lstStyle/>
        <a:p>
          <a:pPr algn="ctr"/>
          <a:r>
            <a:rPr lang="en-US" b="1">
              <a:solidFill>
                <a:schemeClr val="tx1"/>
              </a:solidFill>
            </a:rPr>
            <a:t>Testimonium</a:t>
          </a:r>
        </a:p>
        <a:p>
          <a:pPr algn="ctr"/>
          <a:r>
            <a:rPr lang="en-US">
              <a:solidFill>
                <a:schemeClr val="tx1"/>
              </a:solidFill>
            </a:rPr>
            <a:t>(In Witness Whereof)</a:t>
          </a:r>
          <a:endParaRPr lang="en-IN" dirty="0">
            <a:solidFill>
              <a:schemeClr val="tx1"/>
            </a:solidFill>
          </a:endParaRPr>
        </a:p>
      </dgm:t>
    </dgm:pt>
    <dgm:pt modelId="{DB5E38E0-937B-4174-AD08-DFF3E439AD6E}" type="parTrans" cxnId="{4C7253C4-884B-4577-B3A6-D66A7D3BD46C}">
      <dgm:prSet/>
      <dgm:spPr/>
      <dgm:t>
        <a:bodyPr/>
        <a:lstStyle/>
        <a:p>
          <a:pPr algn="ctr"/>
          <a:endParaRPr lang="en-IN">
            <a:solidFill>
              <a:schemeClr val="tx1"/>
            </a:solidFill>
          </a:endParaRPr>
        </a:p>
      </dgm:t>
    </dgm:pt>
    <dgm:pt modelId="{E30A8234-8D21-400A-9862-7DEC025C1D5D}" type="sibTrans" cxnId="{4C7253C4-884B-4577-B3A6-D66A7D3BD46C}">
      <dgm:prSet/>
      <dgm:spPr/>
      <dgm:t>
        <a:bodyPr/>
        <a:lstStyle/>
        <a:p>
          <a:pPr algn="ctr"/>
          <a:endParaRPr lang="en-IN">
            <a:solidFill>
              <a:schemeClr val="tx1"/>
            </a:solidFill>
          </a:endParaRPr>
        </a:p>
      </dgm:t>
    </dgm:pt>
    <dgm:pt modelId="{24A7F38B-61E4-48ED-8374-1E7457401BE2}">
      <dgm:prSet phldrT="[Text]"/>
      <dgm:spPr/>
      <dgm:t>
        <a:bodyPr/>
        <a:lstStyle/>
        <a:p>
          <a:pPr algn="ctr"/>
          <a:r>
            <a:rPr lang="en-US" b="1">
              <a:solidFill>
                <a:schemeClr val="tx1"/>
              </a:solidFill>
            </a:rPr>
            <a:t>Execution &amp; Attestation</a:t>
          </a:r>
        </a:p>
        <a:p>
          <a:pPr algn="ctr"/>
          <a:r>
            <a:rPr lang="en-US">
              <a:solidFill>
                <a:schemeClr val="tx1"/>
              </a:solidFill>
            </a:rPr>
            <a:t>(Attestation not Compulsory) </a:t>
          </a:r>
          <a:endParaRPr lang="en-IN" dirty="0">
            <a:solidFill>
              <a:schemeClr val="tx1"/>
            </a:solidFill>
          </a:endParaRPr>
        </a:p>
      </dgm:t>
    </dgm:pt>
    <dgm:pt modelId="{B6DC8A97-B691-4B0F-86A7-172A949F10CC}" type="parTrans" cxnId="{27625E95-A0EA-4CF6-94A7-9A853758DE4A}">
      <dgm:prSet/>
      <dgm:spPr/>
      <dgm:t>
        <a:bodyPr/>
        <a:lstStyle/>
        <a:p>
          <a:pPr algn="ctr"/>
          <a:endParaRPr lang="en-IN">
            <a:solidFill>
              <a:schemeClr val="tx1"/>
            </a:solidFill>
          </a:endParaRPr>
        </a:p>
      </dgm:t>
    </dgm:pt>
    <dgm:pt modelId="{8D16A000-4AA1-4AE5-BFD6-AD4C34C4393D}" type="sibTrans" cxnId="{27625E95-A0EA-4CF6-94A7-9A853758DE4A}">
      <dgm:prSet/>
      <dgm:spPr/>
      <dgm:t>
        <a:bodyPr/>
        <a:lstStyle/>
        <a:p>
          <a:pPr algn="ctr"/>
          <a:endParaRPr lang="en-IN">
            <a:solidFill>
              <a:schemeClr val="tx1"/>
            </a:solidFill>
          </a:endParaRPr>
        </a:p>
      </dgm:t>
    </dgm:pt>
    <dgm:pt modelId="{B0BC4424-0369-4919-B44F-6831E714F57A}">
      <dgm:prSet phldrT="[Text]"/>
      <dgm:spPr/>
      <dgm:t>
        <a:bodyPr/>
        <a:lstStyle/>
        <a:p>
          <a:pPr algn="ctr"/>
          <a:r>
            <a:rPr lang="en-US" b="1" dirty="0">
              <a:solidFill>
                <a:schemeClr val="tx1"/>
              </a:solidFill>
            </a:rPr>
            <a:t>Receipt Clause</a:t>
          </a:r>
          <a:endParaRPr lang="en-IN" b="1" dirty="0">
            <a:solidFill>
              <a:schemeClr val="tx1"/>
            </a:solidFill>
          </a:endParaRPr>
        </a:p>
      </dgm:t>
    </dgm:pt>
    <dgm:pt modelId="{A9E1B6C7-E813-48A7-A9C0-62BB764BD4CA}" type="parTrans" cxnId="{28FB5CA8-5A15-40BE-8829-2F794650EEBD}">
      <dgm:prSet/>
      <dgm:spPr/>
      <dgm:t>
        <a:bodyPr/>
        <a:lstStyle/>
        <a:p>
          <a:pPr algn="ctr"/>
          <a:endParaRPr lang="en-IN">
            <a:solidFill>
              <a:schemeClr val="tx1"/>
            </a:solidFill>
          </a:endParaRPr>
        </a:p>
      </dgm:t>
    </dgm:pt>
    <dgm:pt modelId="{C08349F1-522A-429D-8D3E-68D68B1C61A9}" type="sibTrans" cxnId="{28FB5CA8-5A15-40BE-8829-2F794650EEBD}">
      <dgm:prSet/>
      <dgm:spPr/>
      <dgm:t>
        <a:bodyPr/>
        <a:lstStyle/>
        <a:p>
          <a:pPr algn="ctr"/>
          <a:endParaRPr lang="en-IN">
            <a:solidFill>
              <a:schemeClr val="tx1"/>
            </a:solidFill>
          </a:endParaRPr>
        </a:p>
      </dgm:t>
    </dgm:pt>
    <dgm:pt modelId="{33ED25D0-9901-487E-948B-9AC95F4E35D3}">
      <dgm:prSet phldrT="[Text]"/>
      <dgm:spPr/>
      <dgm:t>
        <a:bodyPr/>
        <a:lstStyle/>
        <a:p>
          <a:pPr algn="ctr"/>
          <a:r>
            <a:rPr lang="en-US" b="1" dirty="0">
              <a:solidFill>
                <a:schemeClr val="tx1"/>
              </a:solidFill>
            </a:rPr>
            <a:t>Schedule </a:t>
          </a:r>
        </a:p>
        <a:p>
          <a:pPr algn="ctr"/>
          <a:r>
            <a:rPr lang="en-US" b="1" dirty="0">
              <a:solidFill>
                <a:schemeClr val="tx1"/>
              </a:solidFill>
            </a:rPr>
            <a:t>(</a:t>
          </a:r>
          <a:r>
            <a:rPr lang="en-US" dirty="0">
              <a:solidFill>
                <a:schemeClr val="tx1"/>
              </a:solidFill>
            </a:rPr>
            <a:t>Description of Property)</a:t>
          </a:r>
          <a:endParaRPr lang="en-IN" dirty="0">
            <a:solidFill>
              <a:schemeClr val="tx1"/>
            </a:solidFill>
          </a:endParaRPr>
        </a:p>
      </dgm:t>
    </dgm:pt>
    <dgm:pt modelId="{8A6E65A8-0C7C-496E-B0DC-2067EE0298C1}" type="parTrans" cxnId="{2203FD3F-BC61-44B7-B944-FE7843E73971}">
      <dgm:prSet/>
      <dgm:spPr/>
      <dgm:t>
        <a:bodyPr/>
        <a:lstStyle/>
        <a:p>
          <a:pPr algn="ctr"/>
          <a:endParaRPr lang="en-IN">
            <a:solidFill>
              <a:schemeClr val="tx1"/>
            </a:solidFill>
          </a:endParaRPr>
        </a:p>
      </dgm:t>
    </dgm:pt>
    <dgm:pt modelId="{69BD52D7-638B-46DD-BD1D-53212740D62C}" type="sibTrans" cxnId="{2203FD3F-BC61-44B7-B944-FE7843E73971}">
      <dgm:prSet/>
      <dgm:spPr/>
      <dgm:t>
        <a:bodyPr/>
        <a:lstStyle/>
        <a:p>
          <a:pPr algn="ctr"/>
          <a:endParaRPr lang="en-IN">
            <a:solidFill>
              <a:schemeClr val="tx1"/>
            </a:solidFill>
          </a:endParaRPr>
        </a:p>
      </dgm:t>
    </dgm:pt>
    <dgm:pt modelId="{80817072-6B32-4AEC-ABCB-18AC08725E3E}" type="pres">
      <dgm:prSet presAssocID="{30D096B6-6DB7-4FCC-9B78-0626E8D743B3}" presName="linear" presStyleCnt="0">
        <dgm:presLayoutVars>
          <dgm:animLvl val="lvl"/>
          <dgm:resizeHandles val="exact"/>
        </dgm:presLayoutVars>
      </dgm:prSet>
      <dgm:spPr/>
    </dgm:pt>
    <dgm:pt modelId="{72DD1A18-A7E0-4462-B0F2-4F69A8CA48DC}" type="pres">
      <dgm:prSet presAssocID="{C3E33ECC-74BB-4835-8BF5-28E65F3C8BDC}" presName="parentText" presStyleLbl="node1" presStyleIdx="0" presStyleCnt="4" custScaleY="90946">
        <dgm:presLayoutVars>
          <dgm:chMax val="0"/>
          <dgm:bulletEnabled val="1"/>
        </dgm:presLayoutVars>
      </dgm:prSet>
      <dgm:spPr/>
    </dgm:pt>
    <dgm:pt modelId="{0765A0DF-B119-46C7-8F0C-3840E217DD9C}" type="pres">
      <dgm:prSet presAssocID="{E30A8234-8D21-400A-9862-7DEC025C1D5D}" presName="spacer" presStyleCnt="0"/>
      <dgm:spPr/>
    </dgm:pt>
    <dgm:pt modelId="{382038C4-DE41-4FF0-AA0C-FDCFB880364B}" type="pres">
      <dgm:prSet presAssocID="{33ED25D0-9901-487E-948B-9AC95F4E35D3}" presName="parentText" presStyleLbl="node1" presStyleIdx="1" presStyleCnt="4" custScaleY="92781">
        <dgm:presLayoutVars>
          <dgm:chMax val="0"/>
          <dgm:bulletEnabled val="1"/>
        </dgm:presLayoutVars>
      </dgm:prSet>
      <dgm:spPr/>
    </dgm:pt>
    <dgm:pt modelId="{B1209223-CE1E-40EC-8658-9C690CF020F5}" type="pres">
      <dgm:prSet presAssocID="{69BD52D7-638B-46DD-BD1D-53212740D62C}" presName="spacer" presStyleCnt="0"/>
      <dgm:spPr/>
    </dgm:pt>
    <dgm:pt modelId="{3F588E3F-4B63-4C8C-B659-A5F35D5CE571}" type="pres">
      <dgm:prSet presAssocID="{24A7F38B-61E4-48ED-8374-1E7457401BE2}" presName="parentText" presStyleLbl="node1" presStyleIdx="2" presStyleCnt="4" custScaleY="92822">
        <dgm:presLayoutVars>
          <dgm:chMax val="0"/>
          <dgm:bulletEnabled val="1"/>
        </dgm:presLayoutVars>
      </dgm:prSet>
      <dgm:spPr/>
    </dgm:pt>
    <dgm:pt modelId="{FA8538F1-8D6B-47A5-943E-D12FFF462428}" type="pres">
      <dgm:prSet presAssocID="{8D16A000-4AA1-4AE5-BFD6-AD4C34C4393D}" presName="spacer" presStyleCnt="0"/>
      <dgm:spPr/>
    </dgm:pt>
    <dgm:pt modelId="{8BA6300A-B85F-4216-972F-EFD2074F6B59}" type="pres">
      <dgm:prSet presAssocID="{B0BC4424-0369-4919-B44F-6831E714F57A}" presName="parentText" presStyleLbl="node1" presStyleIdx="3" presStyleCnt="4" custScaleY="94847">
        <dgm:presLayoutVars>
          <dgm:chMax val="0"/>
          <dgm:bulletEnabled val="1"/>
        </dgm:presLayoutVars>
      </dgm:prSet>
      <dgm:spPr/>
    </dgm:pt>
  </dgm:ptLst>
  <dgm:cxnLst>
    <dgm:cxn modelId="{2203FD3F-BC61-44B7-B944-FE7843E73971}" srcId="{30D096B6-6DB7-4FCC-9B78-0626E8D743B3}" destId="{33ED25D0-9901-487E-948B-9AC95F4E35D3}" srcOrd="1" destOrd="0" parTransId="{8A6E65A8-0C7C-496E-B0DC-2067EE0298C1}" sibTransId="{69BD52D7-638B-46DD-BD1D-53212740D62C}"/>
    <dgm:cxn modelId="{D55B844A-6157-46C3-9A3E-D27CB6C6E773}" type="presOf" srcId="{33ED25D0-9901-487E-948B-9AC95F4E35D3}" destId="{382038C4-DE41-4FF0-AA0C-FDCFB880364B}" srcOrd="0" destOrd="0" presId="urn:microsoft.com/office/officeart/2005/8/layout/vList2"/>
    <dgm:cxn modelId="{91FE1493-45E0-4944-BC45-B82F6497468A}" type="presOf" srcId="{24A7F38B-61E4-48ED-8374-1E7457401BE2}" destId="{3F588E3F-4B63-4C8C-B659-A5F35D5CE571}" srcOrd="0" destOrd="0" presId="urn:microsoft.com/office/officeart/2005/8/layout/vList2"/>
    <dgm:cxn modelId="{27625E95-A0EA-4CF6-94A7-9A853758DE4A}" srcId="{30D096B6-6DB7-4FCC-9B78-0626E8D743B3}" destId="{24A7F38B-61E4-48ED-8374-1E7457401BE2}" srcOrd="2" destOrd="0" parTransId="{B6DC8A97-B691-4B0F-86A7-172A949F10CC}" sibTransId="{8D16A000-4AA1-4AE5-BFD6-AD4C34C4393D}"/>
    <dgm:cxn modelId="{F80E5E9C-2C6A-4CC8-82AB-47BEB608968F}" type="presOf" srcId="{C3E33ECC-74BB-4835-8BF5-28E65F3C8BDC}" destId="{72DD1A18-A7E0-4462-B0F2-4F69A8CA48DC}" srcOrd="0" destOrd="0" presId="urn:microsoft.com/office/officeart/2005/8/layout/vList2"/>
    <dgm:cxn modelId="{28FB5CA8-5A15-40BE-8829-2F794650EEBD}" srcId="{30D096B6-6DB7-4FCC-9B78-0626E8D743B3}" destId="{B0BC4424-0369-4919-B44F-6831E714F57A}" srcOrd="3" destOrd="0" parTransId="{A9E1B6C7-E813-48A7-A9C0-62BB764BD4CA}" sibTransId="{C08349F1-522A-429D-8D3E-68D68B1C61A9}"/>
    <dgm:cxn modelId="{4C7253C4-884B-4577-B3A6-D66A7D3BD46C}" srcId="{30D096B6-6DB7-4FCC-9B78-0626E8D743B3}" destId="{C3E33ECC-74BB-4835-8BF5-28E65F3C8BDC}" srcOrd="0" destOrd="0" parTransId="{DB5E38E0-937B-4174-AD08-DFF3E439AD6E}" sibTransId="{E30A8234-8D21-400A-9862-7DEC025C1D5D}"/>
    <dgm:cxn modelId="{976636D2-A3C2-4641-85D6-DD2554B507F5}" type="presOf" srcId="{30D096B6-6DB7-4FCC-9B78-0626E8D743B3}" destId="{80817072-6B32-4AEC-ABCB-18AC08725E3E}" srcOrd="0" destOrd="0" presId="urn:microsoft.com/office/officeart/2005/8/layout/vList2"/>
    <dgm:cxn modelId="{074A54E5-F670-4D1F-8487-9E59A8C42323}" type="presOf" srcId="{B0BC4424-0369-4919-B44F-6831E714F57A}" destId="{8BA6300A-B85F-4216-972F-EFD2074F6B59}" srcOrd="0" destOrd="0" presId="urn:microsoft.com/office/officeart/2005/8/layout/vList2"/>
    <dgm:cxn modelId="{53BB242C-8487-4C61-8B9C-8452598CAF97}" type="presParOf" srcId="{80817072-6B32-4AEC-ABCB-18AC08725E3E}" destId="{72DD1A18-A7E0-4462-B0F2-4F69A8CA48DC}" srcOrd="0" destOrd="0" presId="urn:microsoft.com/office/officeart/2005/8/layout/vList2"/>
    <dgm:cxn modelId="{F6285535-B2E6-4E87-B6AC-77DD245071E3}" type="presParOf" srcId="{80817072-6B32-4AEC-ABCB-18AC08725E3E}" destId="{0765A0DF-B119-46C7-8F0C-3840E217DD9C}" srcOrd="1" destOrd="0" presId="urn:microsoft.com/office/officeart/2005/8/layout/vList2"/>
    <dgm:cxn modelId="{47978E2E-911A-4C0F-8831-6E29063DFE36}" type="presParOf" srcId="{80817072-6B32-4AEC-ABCB-18AC08725E3E}" destId="{382038C4-DE41-4FF0-AA0C-FDCFB880364B}" srcOrd="2" destOrd="0" presId="urn:microsoft.com/office/officeart/2005/8/layout/vList2"/>
    <dgm:cxn modelId="{8AC7B3A2-3CAA-425C-B871-FE79484BDCF9}" type="presParOf" srcId="{80817072-6B32-4AEC-ABCB-18AC08725E3E}" destId="{B1209223-CE1E-40EC-8658-9C690CF020F5}" srcOrd="3" destOrd="0" presId="urn:microsoft.com/office/officeart/2005/8/layout/vList2"/>
    <dgm:cxn modelId="{1D6C5C2F-4A01-423B-BD75-08F59320D65E}" type="presParOf" srcId="{80817072-6B32-4AEC-ABCB-18AC08725E3E}" destId="{3F588E3F-4B63-4C8C-B659-A5F35D5CE571}" srcOrd="4" destOrd="0" presId="urn:microsoft.com/office/officeart/2005/8/layout/vList2"/>
    <dgm:cxn modelId="{4C50C6C8-8E0D-4643-BB4C-2E7795820EF7}" type="presParOf" srcId="{80817072-6B32-4AEC-ABCB-18AC08725E3E}" destId="{FA8538F1-8D6B-47A5-943E-D12FFF462428}" srcOrd="5" destOrd="0" presId="urn:microsoft.com/office/officeart/2005/8/layout/vList2"/>
    <dgm:cxn modelId="{05855F2C-46EE-473A-92B5-2B161F4D4433}" type="presParOf" srcId="{80817072-6B32-4AEC-ABCB-18AC08725E3E}" destId="{8BA6300A-B85F-4216-972F-EFD2074F6B59}" srcOrd="6" destOrd="0" presId="urn:microsoft.com/office/officeart/2005/8/layout/v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89D012D-3A47-44E7-A824-B591B1F36B03}" type="doc">
      <dgm:prSet loTypeId="urn:microsoft.com/office/officeart/2005/8/layout/orgChart1" loCatId="hierarchy" qsTypeId="urn:microsoft.com/office/officeart/2005/8/quickstyle/3d4" qsCatId="3D" csTypeId="urn:microsoft.com/office/officeart/2005/8/colors/accent1_2" csCatId="accent1" phldr="1"/>
      <dgm:spPr/>
      <dgm:t>
        <a:bodyPr/>
        <a:lstStyle/>
        <a:p>
          <a:endParaRPr lang="en-IN"/>
        </a:p>
      </dgm:t>
    </dgm:pt>
    <dgm:pt modelId="{9385E0AB-5C90-4092-8DC9-B32169B4E5E4}">
      <dgm:prSet phldrT="[Text]" custT="1"/>
      <dgm:spPr/>
      <dgm:t>
        <a:bodyPr/>
        <a:lstStyle/>
        <a:p>
          <a:pPr algn="ctr"/>
          <a:r>
            <a:rPr lang="en-US" sz="1900" b="1" u="sng" dirty="0">
              <a:solidFill>
                <a:schemeClr val="tx1">
                  <a:lumMod val="50000"/>
                </a:schemeClr>
              </a:solidFill>
            </a:rPr>
            <a:t>STAMP DUTY </a:t>
          </a:r>
        </a:p>
        <a:p>
          <a:pPr algn="ctr"/>
          <a:r>
            <a:rPr lang="en-US" sz="1900" b="1" u="none" dirty="0">
              <a:solidFill>
                <a:schemeClr val="tx1">
                  <a:lumMod val="50000"/>
                </a:schemeClr>
              </a:solidFill>
            </a:rPr>
            <a:t>(Article 25 </a:t>
          </a:r>
          <a:r>
            <a:rPr lang="en-US" sz="1900" b="1" dirty="0">
              <a:solidFill>
                <a:schemeClr val="tx1">
                  <a:lumMod val="50000"/>
                </a:schemeClr>
              </a:solidFill>
            </a:rPr>
            <a:t>Schedule - I of the Maharashtra Stamp Act, 1958</a:t>
          </a:r>
          <a:r>
            <a:rPr lang="en-US" sz="1900" b="1" u="none" dirty="0">
              <a:solidFill>
                <a:schemeClr val="tx1">
                  <a:lumMod val="50000"/>
                </a:schemeClr>
              </a:solidFill>
            </a:rPr>
            <a:t>)</a:t>
          </a:r>
          <a:endParaRPr lang="en-IN" sz="1900" b="1" u="none" dirty="0">
            <a:solidFill>
              <a:schemeClr val="tx1">
                <a:lumMod val="50000"/>
              </a:schemeClr>
            </a:solidFill>
          </a:endParaRPr>
        </a:p>
      </dgm:t>
    </dgm:pt>
    <dgm:pt modelId="{2D4D3E5C-BB59-4E9F-BCFF-FF51EFB7CA57}" type="parTrans" cxnId="{23A73DA0-FEDD-419B-BBB3-BB7EB2274DFC}">
      <dgm:prSet/>
      <dgm:spPr/>
      <dgm:t>
        <a:bodyPr/>
        <a:lstStyle/>
        <a:p>
          <a:endParaRPr lang="en-IN"/>
        </a:p>
      </dgm:t>
    </dgm:pt>
    <dgm:pt modelId="{66521B60-BAEA-4DD3-9DCF-2CAFF9881C9B}" type="sibTrans" cxnId="{23A73DA0-FEDD-419B-BBB3-BB7EB2274DFC}">
      <dgm:prSet/>
      <dgm:spPr/>
      <dgm:t>
        <a:bodyPr/>
        <a:lstStyle/>
        <a:p>
          <a:endParaRPr lang="en-IN"/>
        </a:p>
      </dgm:t>
    </dgm:pt>
    <dgm:pt modelId="{01F18B49-4552-4FAC-978A-B7ECB1CEF39D}">
      <dgm:prSet phldrT="[Text]" custT="1"/>
      <dgm:spPr/>
      <dgm:t>
        <a:bodyPr/>
        <a:lstStyle/>
        <a:p>
          <a:r>
            <a:rPr lang="en-US" sz="1600" dirty="0">
              <a:solidFill>
                <a:schemeClr val="tx1">
                  <a:lumMod val="50000"/>
                </a:schemeClr>
              </a:solidFill>
            </a:rPr>
            <a:t>For transfer of movable property</a:t>
          </a:r>
          <a:endParaRPr lang="en-IN" sz="1600" dirty="0">
            <a:solidFill>
              <a:schemeClr val="tx1">
                <a:lumMod val="50000"/>
              </a:schemeClr>
            </a:solidFill>
          </a:endParaRPr>
        </a:p>
      </dgm:t>
    </dgm:pt>
    <dgm:pt modelId="{90C85D2F-0020-4B3C-970A-DE51678F854D}" type="parTrans" cxnId="{3AA6ECF7-DB98-4618-9D27-3A05D9A100BB}">
      <dgm:prSet/>
      <dgm:spPr/>
      <dgm:t>
        <a:bodyPr/>
        <a:lstStyle/>
        <a:p>
          <a:endParaRPr lang="en-IN"/>
        </a:p>
      </dgm:t>
    </dgm:pt>
    <dgm:pt modelId="{AC436B79-1CB6-463E-91E4-91FE24B09D29}" type="sibTrans" cxnId="{3AA6ECF7-DB98-4618-9D27-3A05D9A100BB}">
      <dgm:prSet/>
      <dgm:spPr/>
      <dgm:t>
        <a:bodyPr/>
        <a:lstStyle/>
        <a:p>
          <a:endParaRPr lang="en-IN"/>
        </a:p>
      </dgm:t>
    </dgm:pt>
    <dgm:pt modelId="{D7FBB249-1478-4C68-9501-A18CDC881F97}">
      <dgm:prSet phldrT="[Text]" custT="1"/>
      <dgm:spPr/>
      <dgm:t>
        <a:bodyPr/>
        <a:lstStyle/>
        <a:p>
          <a:r>
            <a:rPr lang="en-US" sz="1600" dirty="0">
              <a:solidFill>
                <a:schemeClr val="tx1">
                  <a:lumMod val="50000"/>
                </a:schemeClr>
              </a:solidFill>
            </a:rPr>
            <a:t>3% of the market value of the Property</a:t>
          </a:r>
          <a:endParaRPr lang="en-IN" sz="1600" dirty="0">
            <a:solidFill>
              <a:schemeClr val="tx1">
                <a:lumMod val="50000"/>
              </a:schemeClr>
            </a:solidFill>
          </a:endParaRPr>
        </a:p>
      </dgm:t>
    </dgm:pt>
    <dgm:pt modelId="{436A759C-E36F-4C87-8C86-36D3CF99C490}" type="parTrans" cxnId="{F90A0D47-F2FE-4BE3-809D-1B5A4E745353}">
      <dgm:prSet/>
      <dgm:spPr/>
      <dgm:t>
        <a:bodyPr/>
        <a:lstStyle/>
        <a:p>
          <a:endParaRPr lang="en-IN"/>
        </a:p>
      </dgm:t>
    </dgm:pt>
    <dgm:pt modelId="{97A855A0-EA28-480A-AE8E-B88E2421557B}" type="sibTrans" cxnId="{F90A0D47-F2FE-4BE3-809D-1B5A4E745353}">
      <dgm:prSet/>
      <dgm:spPr/>
      <dgm:t>
        <a:bodyPr/>
        <a:lstStyle/>
        <a:p>
          <a:endParaRPr lang="en-IN"/>
        </a:p>
      </dgm:t>
    </dgm:pt>
    <dgm:pt modelId="{E9B2703F-ADB3-45E1-BCA0-28D850178291}">
      <dgm:prSet phldrT="[Text]" custT="1"/>
      <dgm:spPr/>
      <dgm:t>
        <a:bodyPr/>
        <a:lstStyle/>
        <a:p>
          <a:r>
            <a:rPr lang="en-US" sz="1600" dirty="0">
              <a:solidFill>
                <a:schemeClr val="tx1">
                  <a:lumMod val="50000"/>
                </a:schemeClr>
              </a:solidFill>
            </a:rPr>
            <a:t>For transfer of Immovable Property within the limits of any Municipal Corporation or any Cantonment area annexed to it or any urban area not mentioned in sub Clause (ii) of Article 25 of Schedule – I</a:t>
          </a:r>
          <a:endParaRPr lang="en-IN" sz="1600" dirty="0">
            <a:solidFill>
              <a:schemeClr val="tx1">
                <a:lumMod val="50000"/>
              </a:schemeClr>
            </a:solidFill>
          </a:endParaRPr>
        </a:p>
      </dgm:t>
    </dgm:pt>
    <dgm:pt modelId="{3CF4FF4F-1261-4F71-B9BD-A7D40F0FE138}" type="parTrans" cxnId="{13D30D05-B0AC-4B98-A2E1-9E67BBF16744}">
      <dgm:prSet/>
      <dgm:spPr/>
      <dgm:t>
        <a:bodyPr/>
        <a:lstStyle/>
        <a:p>
          <a:endParaRPr lang="en-IN"/>
        </a:p>
      </dgm:t>
    </dgm:pt>
    <dgm:pt modelId="{1C77C5D4-EB38-444D-828E-35382F273821}" type="sibTrans" cxnId="{13D30D05-B0AC-4B98-A2E1-9E67BBF16744}">
      <dgm:prSet/>
      <dgm:spPr/>
      <dgm:t>
        <a:bodyPr/>
        <a:lstStyle/>
        <a:p>
          <a:endParaRPr lang="en-IN"/>
        </a:p>
      </dgm:t>
    </dgm:pt>
    <dgm:pt modelId="{37530E37-269B-4C22-8D65-D3CE30720FBB}">
      <dgm:prSet phldrT="[Text]" custT="1"/>
      <dgm:spPr/>
      <dgm:t>
        <a:bodyPr/>
        <a:lstStyle/>
        <a:p>
          <a:pPr algn="ctr"/>
          <a:r>
            <a:rPr lang="en-US" sz="1600" dirty="0">
              <a:solidFill>
                <a:schemeClr val="tx1">
                  <a:lumMod val="50000"/>
                </a:schemeClr>
              </a:solidFill>
            </a:rPr>
            <a:t>5% of the market value of the property</a:t>
          </a:r>
        </a:p>
        <a:p>
          <a:pPr algn="ctr"/>
          <a:r>
            <a:rPr lang="en-IN" sz="1600" dirty="0" err="1">
              <a:solidFill>
                <a:schemeClr val="tx1">
                  <a:lumMod val="50000"/>
                </a:schemeClr>
              </a:solidFill>
            </a:rPr>
            <a:t>W.e.f</a:t>
          </a:r>
          <a:r>
            <a:rPr lang="en-IN" sz="1600" dirty="0">
              <a:solidFill>
                <a:schemeClr val="tx1">
                  <a:lumMod val="50000"/>
                </a:schemeClr>
              </a:solidFill>
            </a:rPr>
            <a:t>. 1</a:t>
          </a:r>
          <a:r>
            <a:rPr lang="en-IN" sz="1600" baseline="30000" dirty="0">
              <a:solidFill>
                <a:schemeClr val="tx1">
                  <a:lumMod val="50000"/>
                </a:schemeClr>
              </a:solidFill>
            </a:rPr>
            <a:t>st</a:t>
          </a:r>
          <a:r>
            <a:rPr lang="en-IN" sz="1600" dirty="0">
              <a:solidFill>
                <a:schemeClr val="tx1">
                  <a:lumMod val="50000"/>
                </a:schemeClr>
              </a:solidFill>
            </a:rPr>
            <a:t> April, 2021 reduction of 1% for women purchasers </a:t>
          </a:r>
        </a:p>
        <a:p>
          <a:pPr algn="ctr"/>
          <a:r>
            <a:rPr lang="en-IN" sz="1600" dirty="0">
              <a:solidFill>
                <a:schemeClr val="tx1">
                  <a:lumMod val="50000"/>
                </a:schemeClr>
              </a:solidFill>
            </a:rPr>
            <a:t>(the 15 year lock in period restricting sale to a male Purchaser has been deleted vide Order dated 26.5.2023)</a:t>
          </a:r>
        </a:p>
      </dgm:t>
    </dgm:pt>
    <dgm:pt modelId="{FF621BF1-6424-43ED-8FB9-41C19BA0DDF1}" type="parTrans" cxnId="{79275244-733D-4B0F-92B8-11CDD6B273FD}">
      <dgm:prSet/>
      <dgm:spPr/>
      <dgm:t>
        <a:bodyPr/>
        <a:lstStyle/>
        <a:p>
          <a:endParaRPr lang="en-IN"/>
        </a:p>
      </dgm:t>
    </dgm:pt>
    <dgm:pt modelId="{FF454A7D-1F5E-466E-BE2D-EDAC82243F5D}" type="sibTrans" cxnId="{79275244-733D-4B0F-92B8-11CDD6B273FD}">
      <dgm:prSet/>
      <dgm:spPr/>
      <dgm:t>
        <a:bodyPr/>
        <a:lstStyle/>
        <a:p>
          <a:endParaRPr lang="en-IN"/>
        </a:p>
      </dgm:t>
    </dgm:pt>
    <dgm:pt modelId="{C3A35F9A-F8FB-4B64-8D58-A7E6947CF1E9}">
      <dgm:prSet phldrT="[Text]" custT="1"/>
      <dgm:spPr/>
      <dgm:t>
        <a:bodyPr/>
        <a:lstStyle/>
        <a:p>
          <a:r>
            <a:rPr lang="en-IN" sz="1600" dirty="0">
              <a:solidFill>
                <a:schemeClr val="tx1">
                  <a:lumMod val="50000"/>
                </a:schemeClr>
              </a:solidFill>
            </a:rPr>
            <a:t>For transfer of Immovable Property through sale, gift and usurfructuary mortgage in a City with 1 or more Vital Important Urban Transport Projects</a:t>
          </a:r>
        </a:p>
      </dgm:t>
    </dgm:pt>
    <dgm:pt modelId="{1108300E-D81C-41BD-AA8C-523A06E67193}" type="parTrans" cxnId="{8760A2DA-2DC7-4701-916A-A5537ECD18AF}">
      <dgm:prSet/>
      <dgm:spPr/>
      <dgm:t>
        <a:bodyPr/>
        <a:lstStyle/>
        <a:p>
          <a:endParaRPr lang="en-IN"/>
        </a:p>
      </dgm:t>
    </dgm:pt>
    <dgm:pt modelId="{C5BCA962-BD1D-4AA7-B534-E23E87FA8258}" type="sibTrans" cxnId="{8760A2DA-2DC7-4701-916A-A5537ECD18AF}">
      <dgm:prSet/>
      <dgm:spPr/>
      <dgm:t>
        <a:bodyPr/>
        <a:lstStyle/>
        <a:p>
          <a:endParaRPr lang="en-IN"/>
        </a:p>
      </dgm:t>
    </dgm:pt>
    <dgm:pt modelId="{1C2AC97F-0493-4B26-9C0E-EE31AA65E16B}">
      <dgm:prSet phldrT="[Text]" custT="1"/>
      <dgm:spPr/>
      <dgm:t>
        <a:bodyPr/>
        <a:lstStyle/>
        <a:p>
          <a:r>
            <a:rPr lang="en-IN" sz="1600" dirty="0">
              <a:solidFill>
                <a:schemeClr val="tx1">
                  <a:lumMod val="50000"/>
                </a:schemeClr>
              </a:solidFill>
            </a:rPr>
            <a:t>Surcharge of 1% of the market value of the property for sale/ gift*</a:t>
          </a:r>
        </a:p>
      </dgm:t>
    </dgm:pt>
    <dgm:pt modelId="{A4AE4BDC-249E-4134-8ACA-12A5D8882451}" type="parTrans" cxnId="{54224E71-F69A-4443-A21A-824D803CBC60}">
      <dgm:prSet/>
      <dgm:spPr/>
      <dgm:t>
        <a:bodyPr/>
        <a:lstStyle/>
        <a:p>
          <a:endParaRPr lang="en-IN"/>
        </a:p>
      </dgm:t>
    </dgm:pt>
    <dgm:pt modelId="{19212164-2684-4DF2-BF46-B96AAC06233D}" type="sibTrans" cxnId="{54224E71-F69A-4443-A21A-824D803CBC60}">
      <dgm:prSet/>
      <dgm:spPr/>
      <dgm:t>
        <a:bodyPr/>
        <a:lstStyle/>
        <a:p>
          <a:endParaRPr lang="en-IN"/>
        </a:p>
      </dgm:t>
    </dgm:pt>
    <dgm:pt modelId="{2ABEE093-005C-4719-AAC3-12E878D534FC}">
      <dgm:prSet phldrT="[Text]" custT="1"/>
      <dgm:spPr/>
      <dgm:t>
        <a:bodyPr/>
        <a:lstStyle/>
        <a:p>
          <a:r>
            <a:rPr lang="en-IN" sz="1600" dirty="0">
              <a:solidFill>
                <a:schemeClr val="tx1">
                  <a:lumMod val="50000"/>
                </a:schemeClr>
              </a:solidFill>
            </a:rPr>
            <a:t>Surcharge of 1% of the amount secured by the usurfructuary mortgage *</a:t>
          </a:r>
        </a:p>
      </dgm:t>
    </dgm:pt>
    <dgm:pt modelId="{25684BCB-B035-4016-B298-18B16ECF5ABA}" type="parTrans" cxnId="{68BEB777-39AE-4FE4-ACE1-5C79D3D7341E}">
      <dgm:prSet/>
      <dgm:spPr/>
      <dgm:t>
        <a:bodyPr/>
        <a:lstStyle/>
        <a:p>
          <a:endParaRPr lang="en-IN"/>
        </a:p>
      </dgm:t>
    </dgm:pt>
    <dgm:pt modelId="{44CE9749-80AE-422C-8A2C-2CB6F1E044BB}" type="sibTrans" cxnId="{68BEB777-39AE-4FE4-ACE1-5C79D3D7341E}">
      <dgm:prSet/>
      <dgm:spPr/>
      <dgm:t>
        <a:bodyPr/>
        <a:lstStyle/>
        <a:p>
          <a:endParaRPr lang="en-IN"/>
        </a:p>
      </dgm:t>
    </dgm:pt>
    <dgm:pt modelId="{242D29E5-0B4F-4421-897A-66B389A48973}" type="pres">
      <dgm:prSet presAssocID="{C89D012D-3A47-44E7-A824-B591B1F36B03}" presName="hierChild1" presStyleCnt="0">
        <dgm:presLayoutVars>
          <dgm:orgChart val="1"/>
          <dgm:chPref val="1"/>
          <dgm:dir/>
          <dgm:animOne val="branch"/>
          <dgm:animLvl val="lvl"/>
          <dgm:resizeHandles/>
        </dgm:presLayoutVars>
      </dgm:prSet>
      <dgm:spPr/>
    </dgm:pt>
    <dgm:pt modelId="{682AF791-BEAE-40F1-990B-8097875B6CBD}" type="pres">
      <dgm:prSet presAssocID="{9385E0AB-5C90-4092-8DC9-B32169B4E5E4}" presName="hierRoot1" presStyleCnt="0">
        <dgm:presLayoutVars>
          <dgm:hierBranch val="init"/>
        </dgm:presLayoutVars>
      </dgm:prSet>
      <dgm:spPr/>
    </dgm:pt>
    <dgm:pt modelId="{979129FD-91A7-4834-9178-AAFC5B78E379}" type="pres">
      <dgm:prSet presAssocID="{9385E0AB-5C90-4092-8DC9-B32169B4E5E4}" presName="rootComposite1" presStyleCnt="0"/>
      <dgm:spPr/>
    </dgm:pt>
    <dgm:pt modelId="{B641DBCF-79CB-4026-B17B-0F4B7D1F0F15}" type="pres">
      <dgm:prSet presAssocID="{9385E0AB-5C90-4092-8DC9-B32169B4E5E4}" presName="rootText1" presStyleLbl="node0" presStyleIdx="0" presStyleCnt="1" custAng="0" custScaleX="561753" custScaleY="118408" custLinFactNeighborX="1776" custLinFactNeighborY="-339">
        <dgm:presLayoutVars>
          <dgm:chPref val="3"/>
        </dgm:presLayoutVars>
      </dgm:prSet>
      <dgm:spPr/>
    </dgm:pt>
    <dgm:pt modelId="{928BA540-B382-4DC7-AF48-4C3CAF681C0A}" type="pres">
      <dgm:prSet presAssocID="{9385E0AB-5C90-4092-8DC9-B32169B4E5E4}" presName="rootConnector1" presStyleLbl="node1" presStyleIdx="0" presStyleCnt="0"/>
      <dgm:spPr/>
    </dgm:pt>
    <dgm:pt modelId="{AA5FF220-4A7B-4F03-B27F-909204A67BA7}" type="pres">
      <dgm:prSet presAssocID="{9385E0AB-5C90-4092-8DC9-B32169B4E5E4}" presName="hierChild2" presStyleCnt="0"/>
      <dgm:spPr/>
    </dgm:pt>
    <dgm:pt modelId="{5B289E28-51C3-4699-84CF-0D22399EFEE3}" type="pres">
      <dgm:prSet presAssocID="{90C85D2F-0020-4B3C-970A-DE51678F854D}" presName="Name37" presStyleLbl="parChTrans1D2" presStyleIdx="0" presStyleCnt="3"/>
      <dgm:spPr/>
    </dgm:pt>
    <dgm:pt modelId="{A7974073-10D9-451B-9185-4A51132F8F3B}" type="pres">
      <dgm:prSet presAssocID="{01F18B49-4552-4FAC-978A-B7ECB1CEF39D}" presName="hierRoot2" presStyleCnt="0">
        <dgm:presLayoutVars>
          <dgm:hierBranch val="init"/>
        </dgm:presLayoutVars>
      </dgm:prSet>
      <dgm:spPr/>
    </dgm:pt>
    <dgm:pt modelId="{65009BC0-2A28-4FDF-84A5-FF24784E42DC}" type="pres">
      <dgm:prSet presAssocID="{01F18B49-4552-4FAC-978A-B7ECB1CEF39D}" presName="rootComposite" presStyleCnt="0"/>
      <dgm:spPr/>
    </dgm:pt>
    <dgm:pt modelId="{A95F2C0D-D2ED-4771-A6D3-E417D28D4456}" type="pres">
      <dgm:prSet presAssocID="{01F18B49-4552-4FAC-978A-B7ECB1CEF39D}" presName="rootText" presStyleLbl="node2" presStyleIdx="0" presStyleCnt="3" custScaleX="139721" custScaleY="153518" custLinFactNeighborX="-69729" custLinFactNeighborY="4957">
        <dgm:presLayoutVars>
          <dgm:chPref val="3"/>
        </dgm:presLayoutVars>
      </dgm:prSet>
      <dgm:spPr/>
    </dgm:pt>
    <dgm:pt modelId="{772B7255-F99F-4F1A-B516-A09FA3198AF6}" type="pres">
      <dgm:prSet presAssocID="{01F18B49-4552-4FAC-978A-B7ECB1CEF39D}" presName="rootConnector" presStyleLbl="node2" presStyleIdx="0" presStyleCnt="3"/>
      <dgm:spPr/>
    </dgm:pt>
    <dgm:pt modelId="{FBA34275-D012-4D2A-B76B-F363F6F9ABD2}" type="pres">
      <dgm:prSet presAssocID="{01F18B49-4552-4FAC-978A-B7ECB1CEF39D}" presName="hierChild4" presStyleCnt="0"/>
      <dgm:spPr/>
    </dgm:pt>
    <dgm:pt modelId="{A235E9A9-DFA6-4C54-8C85-F26AB64BF1BB}" type="pres">
      <dgm:prSet presAssocID="{436A759C-E36F-4C87-8C86-36D3CF99C490}" presName="Name37" presStyleLbl="parChTrans1D3" presStyleIdx="0" presStyleCnt="4" custSzX="736670"/>
      <dgm:spPr/>
    </dgm:pt>
    <dgm:pt modelId="{ED46DB5E-3609-4398-9406-B43699AEA60A}" type="pres">
      <dgm:prSet presAssocID="{D7FBB249-1478-4C68-9501-A18CDC881F97}" presName="hierRoot2" presStyleCnt="0">
        <dgm:presLayoutVars>
          <dgm:hierBranch val="init"/>
        </dgm:presLayoutVars>
      </dgm:prSet>
      <dgm:spPr/>
    </dgm:pt>
    <dgm:pt modelId="{0C3CD15A-0ABC-4500-A84F-1DB1E6D6E69B}" type="pres">
      <dgm:prSet presAssocID="{D7FBB249-1478-4C68-9501-A18CDC881F97}" presName="rootComposite" presStyleCnt="0"/>
      <dgm:spPr/>
    </dgm:pt>
    <dgm:pt modelId="{EA22DE93-CA54-4B0F-830B-86465F275FBD}" type="pres">
      <dgm:prSet presAssocID="{D7FBB249-1478-4C68-9501-A18CDC881F97}" presName="rootText" presStyleLbl="node3" presStyleIdx="0" presStyleCnt="4" custScaleX="131503" custScaleY="144530" custLinFactNeighborX="-94428" custLinFactNeighborY="31093">
        <dgm:presLayoutVars>
          <dgm:chPref val="3"/>
        </dgm:presLayoutVars>
      </dgm:prSet>
      <dgm:spPr/>
    </dgm:pt>
    <dgm:pt modelId="{081FCABD-E508-4AC1-A8B9-7DACE7A1D61B}" type="pres">
      <dgm:prSet presAssocID="{D7FBB249-1478-4C68-9501-A18CDC881F97}" presName="rootConnector" presStyleLbl="node3" presStyleIdx="0" presStyleCnt="4"/>
      <dgm:spPr/>
    </dgm:pt>
    <dgm:pt modelId="{D94DDD27-4795-49F2-A7F4-CBDE39424D66}" type="pres">
      <dgm:prSet presAssocID="{D7FBB249-1478-4C68-9501-A18CDC881F97}" presName="hierChild4" presStyleCnt="0"/>
      <dgm:spPr/>
    </dgm:pt>
    <dgm:pt modelId="{9478F5D9-E310-41FF-A32E-C43F9C56465A}" type="pres">
      <dgm:prSet presAssocID="{D7FBB249-1478-4C68-9501-A18CDC881F97}" presName="hierChild5" presStyleCnt="0"/>
      <dgm:spPr/>
    </dgm:pt>
    <dgm:pt modelId="{BB06C6BB-C4CF-4B35-9376-B317CC748367}" type="pres">
      <dgm:prSet presAssocID="{01F18B49-4552-4FAC-978A-B7ECB1CEF39D}" presName="hierChild5" presStyleCnt="0"/>
      <dgm:spPr/>
    </dgm:pt>
    <dgm:pt modelId="{51E05F6F-E66B-4E3D-9CAC-4C852469FFAB}" type="pres">
      <dgm:prSet presAssocID="{3CF4FF4F-1261-4F71-B9BD-A7D40F0FE138}" presName="Name37" presStyleLbl="parChTrans1D2" presStyleIdx="1" presStyleCnt="3"/>
      <dgm:spPr/>
    </dgm:pt>
    <dgm:pt modelId="{D1523D5C-B2F0-4BA2-9EE6-97FE0F756826}" type="pres">
      <dgm:prSet presAssocID="{E9B2703F-ADB3-45E1-BCA0-28D850178291}" presName="hierRoot2" presStyleCnt="0">
        <dgm:presLayoutVars>
          <dgm:hierBranch val="init"/>
        </dgm:presLayoutVars>
      </dgm:prSet>
      <dgm:spPr/>
    </dgm:pt>
    <dgm:pt modelId="{430B58D3-BA72-47F6-BE4C-26846F638DFE}" type="pres">
      <dgm:prSet presAssocID="{E9B2703F-ADB3-45E1-BCA0-28D850178291}" presName="rootComposite" presStyleCnt="0"/>
      <dgm:spPr/>
    </dgm:pt>
    <dgm:pt modelId="{0C6F0CAF-1658-48F6-B7BE-11E20D232946}" type="pres">
      <dgm:prSet presAssocID="{E9B2703F-ADB3-45E1-BCA0-28D850178291}" presName="rootText" presStyleLbl="node2" presStyleIdx="1" presStyleCnt="3" custScaleX="316769" custScaleY="232380" custLinFactNeighborX="-29514" custLinFactNeighborY="12256">
        <dgm:presLayoutVars>
          <dgm:chPref val="3"/>
        </dgm:presLayoutVars>
      </dgm:prSet>
      <dgm:spPr/>
    </dgm:pt>
    <dgm:pt modelId="{3778D045-BE61-4A73-9618-8725064D7767}" type="pres">
      <dgm:prSet presAssocID="{E9B2703F-ADB3-45E1-BCA0-28D850178291}" presName="rootConnector" presStyleLbl="node2" presStyleIdx="1" presStyleCnt="3"/>
      <dgm:spPr/>
    </dgm:pt>
    <dgm:pt modelId="{70A53CE1-AD88-4DCC-B321-6D6570A39A3D}" type="pres">
      <dgm:prSet presAssocID="{E9B2703F-ADB3-45E1-BCA0-28D850178291}" presName="hierChild4" presStyleCnt="0"/>
      <dgm:spPr/>
    </dgm:pt>
    <dgm:pt modelId="{A0FFB8AB-F765-45C4-92E1-C311B19E487F}" type="pres">
      <dgm:prSet presAssocID="{FF621BF1-6424-43ED-8FB9-41C19BA0DDF1}" presName="Name37" presStyleLbl="parChTrans1D3" presStyleIdx="1" presStyleCnt="4"/>
      <dgm:spPr/>
    </dgm:pt>
    <dgm:pt modelId="{1569EDE0-E11A-4F08-BA79-9BC58931BB2E}" type="pres">
      <dgm:prSet presAssocID="{37530E37-269B-4C22-8D65-D3CE30720FBB}" presName="hierRoot2" presStyleCnt="0">
        <dgm:presLayoutVars>
          <dgm:hierBranch val="init"/>
        </dgm:presLayoutVars>
      </dgm:prSet>
      <dgm:spPr/>
    </dgm:pt>
    <dgm:pt modelId="{C191442D-1BA6-4F81-BBA6-2937163AE067}" type="pres">
      <dgm:prSet presAssocID="{37530E37-269B-4C22-8D65-D3CE30720FBB}" presName="rootComposite" presStyleCnt="0"/>
      <dgm:spPr/>
    </dgm:pt>
    <dgm:pt modelId="{9749ECD6-C146-4C6C-A91F-042738C8857A}" type="pres">
      <dgm:prSet presAssocID="{37530E37-269B-4C22-8D65-D3CE30720FBB}" presName="rootText" presStyleLbl="node3" presStyleIdx="1" presStyleCnt="4" custScaleX="331129" custScaleY="215561" custLinFactNeighborX="-96104" custLinFactNeighborY="6684">
        <dgm:presLayoutVars>
          <dgm:chPref val="3"/>
        </dgm:presLayoutVars>
      </dgm:prSet>
      <dgm:spPr/>
    </dgm:pt>
    <dgm:pt modelId="{72C906EC-E4CC-4ECF-919E-529D5FB15396}" type="pres">
      <dgm:prSet presAssocID="{37530E37-269B-4C22-8D65-D3CE30720FBB}" presName="rootConnector" presStyleLbl="node3" presStyleIdx="1" presStyleCnt="4"/>
      <dgm:spPr/>
    </dgm:pt>
    <dgm:pt modelId="{3BF45265-4755-4E81-9BEE-C5B5440F86C9}" type="pres">
      <dgm:prSet presAssocID="{37530E37-269B-4C22-8D65-D3CE30720FBB}" presName="hierChild4" presStyleCnt="0"/>
      <dgm:spPr/>
    </dgm:pt>
    <dgm:pt modelId="{55B61BC0-950A-4F31-AEA5-4A96F8E2B1D7}" type="pres">
      <dgm:prSet presAssocID="{37530E37-269B-4C22-8D65-D3CE30720FBB}" presName="hierChild5" presStyleCnt="0"/>
      <dgm:spPr/>
    </dgm:pt>
    <dgm:pt modelId="{780DD612-8204-4C0A-8B35-A39DC635D3BA}" type="pres">
      <dgm:prSet presAssocID="{E9B2703F-ADB3-45E1-BCA0-28D850178291}" presName="hierChild5" presStyleCnt="0"/>
      <dgm:spPr/>
    </dgm:pt>
    <dgm:pt modelId="{0588C1A7-C6E5-4A22-AFAC-7284909EE6C9}" type="pres">
      <dgm:prSet presAssocID="{1108300E-D81C-41BD-AA8C-523A06E67193}" presName="Name37" presStyleLbl="parChTrans1D2" presStyleIdx="2" presStyleCnt="3"/>
      <dgm:spPr/>
    </dgm:pt>
    <dgm:pt modelId="{14AAAD3F-1251-45F8-A252-6D43B344109C}" type="pres">
      <dgm:prSet presAssocID="{C3A35F9A-F8FB-4B64-8D58-A7E6947CF1E9}" presName="hierRoot2" presStyleCnt="0">
        <dgm:presLayoutVars>
          <dgm:hierBranch val="init"/>
        </dgm:presLayoutVars>
      </dgm:prSet>
      <dgm:spPr/>
    </dgm:pt>
    <dgm:pt modelId="{BBB36951-2FAE-4E18-A430-2EABBEE338C1}" type="pres">
      <dgm:prSet presAssocID="{C3A35F9A-F8FB-4B64-8D58-A7E6947CF1E9}" presName="rootComposite" presStyleCnt="0"/>
      <dgm:spPr/>
    </dgm:pt>
    <dgm:pt modelId="{186EE950-A29B-4F01-83C9-AE452D622821}" type="pres">
      <dgm:prSet presAssocID="{C3A35F9A-F8FB-4B64-8D58-A7E6947CF1E9}" presName="rootText" presStyleLbl="node2" presStyleIdx="2" presStyleCnt="3" custScaleX="249460" custScaleY="201333" custLinFactNeighborX="14704" custLinFactNeighborY="8020">
        <dgm:presLayoutVars>
          <dgm:chPref val="3"/>
        </dgm:presLayoutVars>
      </dgm:prSet>
      <dgm:spPr/>
    </dgm:pt>
    <dgm:pt modelId="{E5BDA404-C38A-4F16-8889-4256C0C86F7F}" type="pres">
      <dgm:prSet presAssocID="{C3A35F9A-F8FB-4B64-8D58-A7E6947CF1E9}" presName="rootConnector" presStyleLbl="node2" presStyleIdx="2" presStyleCnt="3"/>
      <dgm:spPr/>
    </dgm:pt>
    <dgm:pt modelId="{DB378A71-7F26-4AB8-8687-F34F216B7502}" type="pres">
      <dgm:prSet presAssocID="{C3A35F9A-F8FB-4B64-8D58-A7E6947CF1E9}" presName="hierChild4" presStyleCnt="0"/>
      <dgm:spPr/>
    </dgm:pt>
    <dgm:pt modelId="{B7D83987-2633-46CD-BAF2-8A03BC4296A1}" type="pres">
      <dgm:prSet presAssocID="{A4AE4BDC-249E-4134-8ACA-12A5D8882451}" presName="Name37" presStyleLbl="parChTrans1D3" presStyleIdx="2" presStyleCnt="4"/>
      <dgm:spPr/>
    </dgm:pt>
    <dgm:pt modelId="{A16C9139-2791-4591-BB02-3A88971B3B6A}" type="pres">
      <dgm:prSet presAssocID="{1C2AC97F-0493-4B26-9C0E-EE31AA65E16B}" presName="hierRoot2" presStyleCnt="0">
        <dgm:presLayoutVars>
          <dgm:hierBranch val="init"/>
        </dgm:presLayoutVars>
      </dgm:prSet>
      <dgm:spPr/>
    </dgm:pt>
    <dgm:pt modelId="{799DE87A-D04A-40D0-AF95-C04863AC1215}" type="pres">
      <dgm:prSet presAssocID="{1C2AC97F-0493-4B26-9C0E-EE31AA65E16B}" presName="rootComposite" presStyleCnt="0"/>
      <dgm:spPr/>
    </dgm:pt>
    <dgm:pt modelId="{5813DE70-0915-457E-94AB-FD9EBC6913BA}" type="pres">
      <dgm:prSet presAssocID="{1C2AC97F-0493-4B26-9C0E-EE31AA65E16B}" presName="rootText" presStyleLbl="node3" presStyleIdx="2" presStyleCnt="4" custScaleX="208110" custScaleY="131638">
        <dgm:presLayoutVars>
          <dgm:chPref val="3"/>
        </dgm:presLayoutVars>
      </dgm:prSet>
      <dgm:spPr/>
    </dgm:pt>
    <dgm:pt modelId="{DE7CFA02-259A-4979-9D3C-4B32128237BB}" type="pres">
      <dgm:prSet presAssocID="{1C2AC97F-0493-4B26-9C0E-EE31AA65E16B}" presName="rootConnector" presStyleLbl="node3" presStyleIdx="2" presStyleCnt="4"/>
      <dgm:spPr/>
    </dgm:pt>
    <dgm:pt modelId="{ABF36E1D-4F4B-4CF4-94CD-33CB1C716E53}" type="pres">
      <dgm:prSet presAssocID="{1C2AC97F-0493-4B26-9C0E-EE31AA65E16B}" presName="hierChild4" presStyleCnt="0"/>
      <dgm:spPr/>
    </dgm:pt>
    <dgm:pt modelId="{98F24888-868E-4581-9C02-BAC9A9962893}" type="pres">
      <dgm:prSet presAssocID="{1C2AC97F-0493-4B26-9C0E-EE31AA65E16B}" presName="hierChild5" presStyleCnt="0"/>
      <dgm:spPr/>
    </dgm:pt>
    <dgm:pt modelId="{3E638549-599D-4702-9D80-CA10C0587219}" type="pres">
      <dgm:prSet presAssocID="{25684BCB-B035-4016-B298-18B16ECF5ABA}" presName="Name37" presStyleLbl="parChTrans1D3" presStyleIdx="3" presStyleCnt="4"/>
      <dgm:spPr/>
    </dgm:pt>
    <dgm:pt modelId="{6DF411BB-BE82-4C44-9DC7-E9EF827CF2E9}" type="pres">
      <dgm:prSet presAssocID="{2ABEE093-005C-4719-AAC3-12E878D534FC}" presName="hierRoot2" presStyleCnt="0">
        <dgm:presLayoutVars>
          <dgm:hierBranch val="init"/>
        </dgm:presLayoutVars>
      </dgm:prSet>
      <dgm:spPr/>
    </dgm:pt>
    <dgm:pt modelId="{DB56C606-CD7E-4B1F-925A-F30099D86187}" type="pres">
      <dgm:prSet presAssocID="{2ABEE093-005C-4719-AAC3-12E878D534FC}" presName="rootComposite" presStyleCnt="0"/>
      <dgm:spPr/>
    </dgm:pt>
    <dgm:pt modelId="{4C2F0127-E069-4A55-97E4-2450F39182A6}" type="pres">
      <dgm:prSet presAssocID="{2ABEE093-005C-4719-AAC3-12E878D534FC}" presName="rootText" presStyleLbl="node3" presStyleIdx="3" presStyleCnt="4" custScaleX="209231" custScaleY="106858" custLinFactNeighborX="803" custLinFactNeighborY="-17138">
        <dgm:presLayoutVars>
          <dgm:chPref val="3"/>
        </dgm:presLayoutVars>
      </dgm:prSet>
      <dgm:spPr/>
    </dgm:pt>
    <dgm:pt modelId="{6E5F5553-D788-41F4-A6DD-2325A6CACFDA}" type="pres">
      <dgm:prSet presAssocID="{2ABEE093-005C-4719-AAC3-12E878D534FC}" presName="rootConnector" presStyleLbl="node3" presStyleIdx="3" presStyleCnt="4"/>
      <dgm:spPr/>
    </dgm:pt>
    <dgm:pt modelId="{97308523-FC96-46CB-A75D-A00F01B104AD}" type="pres">
      <dgm:prSet presAssocID="{2ABEE093-005C-4719-AAC3-12E878D534FC}" presName="hierChild4" presStyleCnt="0"/>
      <dgm:spPr/>
    </dgm:pt>
    <dgm:pt modelId="{E65F5C17-F085-4901-959B-4C87B897E434}" type="pres">
      <dgm:prSet presAssocID="{2ABEE093-005C-4719-AAC3-12E878D534FC}" presName="hierChild5" presStyleCnt="0"/>
      <dgm:spPr/>
    </dgm:pt>
    <dgm:pt modelId="{8BF17942-72A9-4178-94DF-73C1A2D82B61}" type="pres">
      <dgm:prSet presAssocID="{C3A35F9A-F8FB-4B64-8D58-A7E6947CF1E9}" presName="hierChild5" presStyleCnt="0"/>
      <dgm:spPr/>
    </dgm:pt>
    <dgm:pt modelId="{8F8E7BBB-F4D3-451E-892D-1799E4018430}" type="pres">
      <dgm:prSet presAssocID="{9385E0AB-5C90-4092-8DC9-B32169B4E5E4}" presName="hierChild3" presStyleCnt="0"/>
      <dgm:spPr/>
    </dgm:pt>
  </dgm:ptLst>
  <dgm:cxnLst>
    <dgm:cxn modelId="{13D30D05-B0AC-4B98-A2E1-9E67BBF16744}" srcId="{9385E0AB-5C90-4092-8DC9-B32169B4E5E4}" destId="{E9B2703F-ADB3-45E1-BCA0-28D850178291}" srcOrd="1" destOrd="0" parTransId="{3CF4FF4F-1261-4F71-B9BD-A7D40F0FE138}" sibTransId="{1C77C5D4-EB38-444D-828E-35382F273821}"/>
    <dgm:cxn modelId="{E4D05B06-D855-4F8A-B68E-6FEB5A940C56}" type="presOf" srcId="{FF621BF1-6424-43ED-8FB9-41C19BA0DDF1}" destId="{A0FFB8AB-F765-45C4-92E1-C311B19E487F}" srcOrd="0" destOrd="0" presId="urn:microsoft.com/office/officeart/2005/8/layout/orgChart1"/>
    <dgm:cxn modelId="{13F82B08-FB0C-43F0-AF80-091CBCE5E241}" type="presOf" srcId="{C3A35F9A-F8FB-4B64-8D58-A7E6947CF1E9}" destId="{186EE950-A29B-4F01-83C9-AE452D622821}" srcOrd="0" destOrd="0" presId="urn:microsoft.com/office/officeart/2005/8/layout/orgChart1"/>
    <dgm:cxn modelId="{271C5908-21A7-418A-A96E-9EE8952DE4BA}" type="presOf" srcId="{01F18B49-4552-4FAC-978A-B7ECB1CEF39D}" destId="{A95F2C0D-D2ED-4771-A6D3-E417D28D4456}" srcOrd="0" destOrd="0" presId="urn:microsoft.com/office/officeart/2005/8/layout/orgChart1"/>
    <dgm:cxn modelId="{A1795A11-3A13-4233-8BAE-565D0E4293C8}" type="presOf" srcId="{3CF4FF4F-1261-4F71-B9BD-A7D40F0FE138}" destId="{51E05F6F-E66B-4E3D-9CAC-4C852469FFAB}" srcOrd="0" destOrd="0" presId="urn:microsoft.com/office/officeart/2005/8/layout/orgChart1"/>
    <dgm:cxn modelId="{84A8A721-C36D-4D7D-8059-0E7A9FC5F2C8}" type="presOf" srcId="{D7FBB249-1478-4C68-9501-A18CDC881F97}" destId="{081FCABD-E508-4AC1-A8B9-7DACE7A1D61B}" srcOrd="1" destOrd="0" presId="urn:microsoft.com/office/officeart/2005/8/layout/orgChart1"/>
    <dgm:cxn modelId="{A9522628-DE8D-47A1-8590-2E3507582B65}" type="presOf" srcId="{37530E37-269B-4C22-8D65-D3CE30720FBB}" destId="{72C906EC-E4CC-4ECF-919E-529D5FB15396}" srcOrd="1" destOrd="0" presId="urn:microsoft.com/office/officeart/2005/8/layout/orgChart1"/>
    <dgm:cxn modelId="{7A6D0A29-23B7-4BFB-A45E-4B4514C2F71B}" type="presOf" srcId="{1C2AC97F-0493-4B26-9C0E-EE31AA65E16B}" destId="{DE7CFA02-259A-4979-9D3C-4B32128237BB}" srcOrd="1" destOrd="0" presId="urn:microsoft.com/office/officeart/2005/8/layout/orgChart1"/>
    <dgm:cxn modelId="{93CAE636-F35E-4F8A-8E22-2B5CD9BEFD6B}" type="presOf" srcId="{2ABEE093-005C-4719-AAC3-12E878D534FC}" destId="{4C2F0127-E069-4A55-97E4-2450F39182A6}" srcOrd="0" destOrd="0" presId="urn:microsoft.com/office/officeart/2005/8/layout/orgChart1"/>
    <dgm:cxn modelId="{AA69405C-4A28-48D3-B75D-289357752CBA}" type="presOf" srcId="{9385E0AB-5C90-4092-8DC9-B32169B4E5E4}" destId="{B641DBCF-79CB-4026-B17B-0F4B7D1F0F15}" srcOrd="0" destOrd="0" presId="urn:microsoft.com/office/officeart/2005/8/layout/orgChart1"/>
    <dgm:cxn modelId="{79275244-733D-4B0F-92B8-11CDD6B273FD}" srcId="{E9B2703F-ADB3-45E1-BCA0-28D850178291}" destId="{37530E37-269B-4C22-8D65-D3CE30720FBB}" srcOrd="0" destOrd="0" parTransId="{FF621BF1-6424-43ED-8FB9-41C19BA0DDF1}" sibTransId="{FF454A7D-1F5E-466E-BE2D-EDAC82243F5D}"/>
    <dgm:cxn modelId="{F90A0D47-F2FE-4BE3-809D-1B5A4E745353}" srcId="{01F18B49-4552-4FAC-978A-B7ECB1CEF39D}" destId="{D7FBB249-1478-4C68-9501-A18CDC881F97}" srcOrd="0" destOrd="0" parTransId="{436A759C-E36F-4C87-8C86-36D3CF99C490}" sibTransId="{97A855A0-EA28-480A-AE8E-B88E2421557B}"/>
    <dgm:cxn modelId="{D7E87D49-45BD-4E51-A6A5-480828F0CB6B}" type="presOf" srcId="{C89D012D-3A47-44E7-A824-B591B1F36B03}" destId="{242D29E5-0B4F-4421-897A-66B389A48973}" srcOrd="0" destOrd="0" presId="urn:microsoft.com/office/officeart/2005/8/layout/orgChart1"/>
    <dgm:cxn modelId="{DD1A506B-6CBB-4BE4-8C20-652BBBEBA351}" type="presOf" srcId="{436A759C-E36F-4C87-8C86-36D3CF99C490}" destId="{A235E9A9-DFA6-4C54-8C85-F26AB64BF1BB}" srcOrd="0" destOrd="0" presId="urn:microsoft.com/office/officeart/2005/8/layout/orgChart1"/>
    <dgm:cxn modelId="{5612664F-0C0A-4BD7-B813-B479E7C199FF}" type="presOf" srcId="{E9B2703F-ADB3-45E1-BCA0-28D850178291}" destId="{0C6F0CAF-1658-48F6-B7BE-11E20D232946}" srcOrd="0" destOrd="0" presId="urn:microsoft.com/office/officeart/2005/8/layout/orgChart1"/>
    <dgm:cxn modelId="{54224E71-F69A-4443-A21A-824D803CBC60}" srcId="{C3A35F9A-F8FB-4B64-8D58-A7E6947CF1E9}" destId="{1C2AC97F-0493-4B26-9C0E-EE31AA65E16B}" srcOrd="0" destOrd="0" parTransId="{A4AE4BDC-249E-4134-8ACA-12A5D8882451}" sibTransId="{19212164-2684-4DF2-BF46-B96AAC06233D}"/>
    <dgm:cxn modelId="{37CF0A55-4339-4A36-8D90-38ECF38F34E7}" type="presOf" srcId="{A4AE4BDC-249E-4134-8ACA-12A5D8882451}" destId="{B7D83987-2633-46CD-BAF2-8A03BC4296A1}" srcOrd="0" destOrd="0" presId="urn:microsoft.com/office/officeart/2005/8/layout/orgChart1"/>
    <dgm:cxn modelId="{44BB6575-44AB-40F5-A6CF-1239DD640891}" type="presOf" srcId="{1C2AC97F-0493-4B26-9C0E-EE31AA65E16B}" destId="{5813DE70-0915-457E-94AB-FD9EBC6913BA}" srcOrd="0" destOrd="0" presId="urn:microsoft.com/office/officeart/2005/8/layout/orgChart1"/>
    <dgm:cxn modelId="{3B892177-214E-4FC0-9AB2-7DBFC4A7D21A}" type="presOf" srcId="{D7FBB249-1478-4C68-9501-A18CDC881F97}" destId="{EA22DE93-CA54-4B0F-830B-86465F275FBD}" srcOrd="0" destOrd="0" presId="urn:microsoft.com/office/officeart/2005/8/layout/orgChart1"/>
    <dgm:cxn modelId="{68BEB777-39AE-4FE4-ACE1-5C79D3D7341E}" srcId="{C3A35F9A-F8FB-4B64-8D58-A7E6947CF1E9}" destId="{2ABEE093-005C-4719-AAC3-12E878D534FC}" srcOrd="1" destOrd="0" parTransId="{25684BCB-B035-4016-B298-18B16ECF5ABA}" sibTransId="{44CE9749-80AE-422C-8A2C-2CB6F1E044BB}"/>
    <dgm:cxn modelId="{476C3193-FC01-4AE1-800A-5BDE1337717F}" type="presOf" srcId="{90C85D2F-0020-4B3C-970A-DE51678F854D}" destId="{5B289E28-51C3-4699-84CF-0D22399EFEE3}" srcOrd="0" destOrd="0" presId="urn:microsoft.com/office/officeart/2005/8/layout/orgChart1"/>
    <dgm:cxn modelId="{23A73DA0-FEDD-419B-BBB3-BB7EB2274DFC}" srcId="{C89D012D-3A47-44E7-A824-B591B1F36B03}" destId="{9385E0AB-5C90-4092-8DC9-B32169B4E5E4}" srcOrd="0" destOrd="0" parTransId="{2D4D3E5C-BB59-4E9F-BCFF-FF51EFB7CA57}" sibTransId="{66521B60-BAEA-4DD3-9DCF-2CAFF9881C9B}"/>
    <dgm:cxn modelId="{C569B0A0-BFED-4E85-B022-FE1D48A7D9B6}" type="presOf" srcId="{01F18B49-4552-4FAC-978A-B7ECB1CEF39D}" destId="{772B7255-F99F-4F1A-B516-A09FA3198AF6}" srcOrd="1" destOrd="0" presId="urn:microsoft.com/office/officeart/2005/8/layout/orgChart1"/>
    <dgm:cxn modelId="{8C2D18B0-1709-46A8-8DBB-20BFFC3AB066}" type="presOf" srcId="{2ABEE093-005C-4719-AAC3-12E878D534FC}" destId="{6E5F5553-D788-41F4-A6DD-2325A6CACFDA}" srcOrd="1" destOrd="0" presId="urn:microsoft.com/office/officeart/2005/8/layout/orgChart1"/>
    <dgm:cxn modelId="{551738B0-B5DF-46AD-B596-31CBD1080C90}" type="presOf" srcId="{9385E0AB-5C90-4092-8DC9-B32169B4E5E4}" destId="{928BA540-B382-4DC7-AF48-4C3CAF681C0A}" srcOrd="1" destOrd="0" presId="urn:microsoft.com/office/officeart/2005/8/layout/orgChart1"/>
    <dgm:cxn modelId="{9668BFC3-CDBF-4E38-8DBE-A6AE1B49386A}" type="presOf" srcId="{37530E37-269B-4C22-8D65-D3CE30720FBB}" destId="{9749ECD6-C146-4C6C-A91F-042738C8857A}" srcOrd="0" destOrd="0" presId="urn:microsoft.com/office/officeart/2005/8/layout/orgChart1"/>
    <dgm:cxn modelId="{6CC532C8-CA59-4D3F-B8CD-B9B75AF6D7B6}" type="presOf" srcId="{E9B2703F-ADB3-45E1-BCA0-28D850178291}" destId="{3778D045-BE61-4A73-9618-8725064D7767}" srcOrd="1" destOrd="0" presId="urn:microsoft.com/office/officeart/2005/8/layout/orgChart1"/>
    <dgm:cxn modelId="{8760A2DA-2DC7-4701-916A-A5537ECD18AF}" srcId="{9385E0AB-5C90-4092-8DC9-B32169B4E5E4}" destId="{C3A35F9A-F8FB-4B64-8D58-A7E6947CF1E9}" srcOrd="2" destOrd="0" parTransId="{1108300E-D81C-41BD-AA8C-523A06E67193}" sibTransId="{C5BCA962-BD1D-4AA7-B534-E23E87FA8258}"/>
    <dgm:cxn modelId="{1CE4F3E6-38B8-4001-AC78-64456B73A053}" type="presOf" srcId="{C3A35F9A-F8FB-4B64-8D58-A7E6947CF1E9}" destId="{E5BDA404-C38A-4F16-8889-4256C0C86F7F}" srcOrd="1" destOrd="0" presId="urn:microsoft.com/office/officeart/2005/8/layout/orgChart1"/>
    <dgm:cxn modelId="{90D977EA-917B-4EAA-AB59-F07E3FC92CAE}" type="presOf" srcId="{1108300E-D81C-41BD-AA8C-523A06E67193}" destId="{0588C1A7-C6E5-4A22-AFAC-7284909EE6C9}" srcOrd="0" destOrd="0" presId="urn:microsoft.com/office/officeart/2005/8/layout/orgChart1"/>
    <dgm:cxn modelId="{00ACA1F1-0C26-4C12-AD80-E1A5875AC46F}" type="presOf" srcId="{25684BCB-B035-4016-B298-18B16ECF5ABA}" destId="{3E638549-599D-4702-9D80-CA10C0587219}" srcOrd="0" destOrd="0" presId="urn:microsoft.com/office/officeart/2005/8/layout/orgChart1"/>
    <dgm:cxn modelId="{3AA6ECF7-DB98-4618-9D27-3A05D9A100BB}" srcId="{9385E0AB-5C90-4092-8DC9-B32169B4E5E4}" destId="{01F18B49-4552-4FAC-978A-B7ECB1CEF39D}" srcOrd="0" destOrd="0" parTransId="{90C85D2F-0020-4B3C-970A-DE51678F854D}" sibTransId="{AC436B79-1CB6-463E-91E4-91FE24B09D29}"/>
    <dgm:cxn modelId="{D723E4AF-731F-40D2-B3CB-DC6E40D99A9B}" type="presParOf" srcId="{242D29E5-0B4F-4421-897A-66B389A48973}" destId="{682AF791-BEAE-40F1-990B-8097875B6CBD}" srcOrd="0" destOrd="0" presId="urn:microsoft.com/office/officeart/2005/8/layout/orgChart1"/>
    <dgm:cxn modelId="{53DA759E-62C1-4FB5-ABE1-73E75527A065}" type="presParOf" srcId="{682AF791-BEAE-40F1-990B-8097875B6CBD}" destId="{979129FD-91A7-4834-9178-AAFC5B78E379}" srcOrd="0" destOrd="0" presId="urn:microsoft.com/office/officeart/2005/8/layout/orgChart1"/>
    <dgm:cxn modelId="{20DD4E49-CDAC-4157-9CE1-E59000A4F5EE}" type="presParOf" srcId="{979129FD-91A7-4834-9178-AAFC5B78E379}" destId="{B641DBCF-79CB-4026-B17B-0F4B7D1F0F15}" srcOrd="0" destOrd="0" presId="urn:microsoft.com/office/officeart/2005/8/layout/orgChart1"/>
    <dgm:cxn modelId="{ED899BC0-9396-48C9-B7AB-217C4337C283}" type="presParOf" srcId="{979129FD-91A7-4834-9178-AAFC5B78E379}" destId="{928BA540-B382-4DC7-AF48-4C3CAF681C0A}" srcOrd="1" destOrd="0" presId="urn:microsoft.com/office/officeart/2005/8/layout/orgChart1"/>
    <dgm:cxn modelId="{76B76EFC-05DC-4A48-A806-B05295F1DD2A}" type="presParOf" srcId="{682AF791-BEAE-40F1-990B-8097875B6CBD}" destId="{AA5FF220-4A7B-4F03-B27F-909204A67BA7}" srcOrd="1" destOrd="0" presId="urn:microsoft.com/office/officeart/2005/8/layout/orgChart1"/>
    <dgm:cxn modelId="{5CE49DB2-A7F9-4E2D-86DF-ABFBE432FB4F}" type="presParOf" srcId="{AA5FF220-4A7B-4F03-B27F-909204A67BA7}" destId="{5B289E28-51C3-4699-84CF-0D22399EFEE3}" srcOrd="0" destOrd="0" presId="urn:microsoft.com/office/officeart/2005/8/layout/orgChart1"/>
    <dgm:cxn modelId="{67566C43-4D72-497E-B635-4D84C1BCC8C5}" type="presParOf" srcId="{AA5FF220-4A7B-4F03-B27F-909204A67BA7}" destId="{A7974073-10D9-451B-9185-4A51132F8F3B}" srcOrd="1" destOrd="0" presId="urn:microsoft.com/office/officeart/2005/8/layout/orgChart1"/>
    <dgm:cxn modelId="{18BECD16-E858-4FB4-BE67-9AFE9FC6F5E3}" type="presParOf" srcId="{A7974073-10D9-451B-9185-4A51132F8F3B}" destId="{65009BC0-2A28-4FDF-84A5-FF24784E42DC}" srcOrd="0" destOrd="0" presId="urn:microsoft.com/office/officeart/2005/8/layout/orgChart1"/>
    <dgm:cxn modelId="{97C56F26-2C5B-41E6-B0C8-925D30F28673}" type="presParOf" srcId="{65009BC0-2A28-4FDF-84A5-FF24784E42DC}" destId="{A95F2C0D-D2ED-4771-A6D3-E417D28D4456}" srcOrd="0" destOrd="0" presId="urn:microsoft.com/office/officeart/2005/8/layout/orgChart1"/>
    <dgm:cxn modelId="{5723FAAA-034C-492F-96CF-55990880EC02}" type="presParOf" srcId="{65009BC0-2A28-4FDF-84A5-FF24784E42DC}" destId="{772B7255-F99F-4F1A-B516-A09FA3198AF6}" srcOrd="1" destOrd="0" presId="urn:microsoft.com/office/officeart/2005/8/layout/orgChart1"/>
    <dgm:cxn modelId="{3A21BD78-6419-4B1F-AE11-D04E34BD27CC}" type="presParOf" srcId="{A7974073-10D9-451B-9185-4A51132F8F3B}" destId="{FBA34275-D012-4D2A-B76B-F363F6F9ABD2}" srcOrd="1" destOrd="0" presId="urn:microsoft.com/office/officeart/2005/8/layout/orgChart1"/>
    <dgm:cxn modelId="{B21CB9AE-00EC-4ADA-B8B3-41225358C9BD}" type="presParOf" srcId="{FBA34275-D012-4D2A-B76B-F363F6F9ABD2}" destId="{A235E9A9-DFA6-4C54-8C85-F26AB64BF1BB}" srcOrd="0" destOrd="0" presId="urn:microsoft.com/office/officeart/2005/8/layout/orgChart1"/>
    <dgm:cxn modelId="{5ACD957D-0498-43DF-B5F3-116825C5B322}" type="presParOf" srcId="{FBA34275-D012-4D2A-B76B-F363F6F9ABD2}" destId="{ED46DB5E-3609-4398-9406-B43699AEA60A}" srcOrd="1" destOrd="0" presId="urn:microsoft.com/office/officeart/2005/8/layout/orgChart1"/>
    <dgm:cxn modelId="{41AA1573-E0CF-441D-B3A9-2F7411C629C9}" type="presParOf" srcId="{ED46DB5E-3609-4398-9406-B43699AEA60A}" destId="{0C3CD15A-0ABC-4500-A84F-1DB1E6D6E69B}" srcOrd="0" destOrd="0" presId="urn:microsoft.com/office/officeart/2005/8/layout/orgChart1"/>
    <dgm:cxn modelId="{15D7E57F-195E-41A5-90E5-FF7B010E2B5A}" type="presParOf" srcId="{0C3CD15A-0ABC-4500-A84F-1DB1E6D6E69B}" destId="{EA22DE93-CA54-4B0F-830B-86465F275FBD}" srcOrd="0" destOrd="0" presId="urn:microsoft.com/office/officeart/2005/8/layout/orgChart1"/>
    <dgm:cxn modelId="{A349B427-E969-4942-97F6-988D1D4EDBE0}" type="presParOf" srcId="{0C3CD15A-0ABC-4500-A84F-1DB1E6D6E69B}" destId="{081FCABD-E508-4AC1-A8B9-7DACE7A1D61B}" srcOrd="1" destOrd="0" presId="urn:microsoft.com/office/officeart/2005/8/layout/orgChart1"/>
    <dgm:cxn modelId="{832E4DAB-558C-4DF2-988D-874DCFFC04DE}" type="presParOf" srcId="{ED46DB5E-3609-4398-9406-B43699AEA60A}" destId="{D94DDD27-4795-49F2-A7F4-CBDE39424D66}" srcOrd="1" destOrd="0" presId="urn:microsoft.com/office/officeart/2005/8/layout/orgChart1"/>
    <dgm:cxn modelId="{C92E83EF-210F-44AE-AA82-5B60EFC42A18}" type="presParOf" srcId="{ED46DB5E-3609-4398-9406-B43699AEA60A}" destId="{9478F5D9-E310-41FF-A32E-C43F9C56465A}" srcOrd="2" destOrd="0" presId="urn:microsoft.com/office/officeart/2005/8/layout/orgChart1"/>
    <dgm:cxn modelId="{0CA5762E-0521-479B-85FC-EF36E0C4D146}" type="presParOf" srcId="{A7974073-10D9-451B-9185-4A51132F8F3B}" destId="{BB06C6BB-C4CF-4B35-9376-B317CC748367}" srcOrd="2" destOrd="0" presId="urn:microsoft.com/office/officeart/2005/8/layout/orgChart1"/>
    <dgm:cxn modelId="{962BF13E-CCDF-4BF9-AFCF-45B21CF89F30}" type="presParOf" srcId="{AA5FF220-4A7B-4F03-B27F-909204A67BA7}" destId="{51E05F6F-E66B-4E3D-9CAC-4C852469FFAB}" srcOrd="2" destOrd="0" presId="urn:microsoft.com/office/officeart/2005/8/layout/orgChart1"/>
    <dgm:cxn modelId="{D1BDD939-3C1B-4887-89E0-EC596BFC7B73}" type="presParOf" srcId="{AA5FF220-4A7B-4F03-B27F-909204A67BA7}" destId="{D1523D5C-B2F0-4BA2-9EE6-97FE0F756826}" srcOrd="3" destOrd="0" presId="urn:microsoft.com/office/officeart/2005/8/layout/orgChart1"/>
    <dgm:cxn modelId="{7052D9D4-B557-4CA1-8946-324C86EAC422}" type="presParOf" srcId="{D1523D5C-B2F0-4BA2-9EE6-97FE0F756826}" destId="{430B58D3-BA72-47F6-BE4C-26846F638DFE}" srcOrd="0" destOrd="0" presId="urn:microsoft.com/office/officeart/2005/8/layout/orgChart1"/>
    <dgm:cxn modelId="{ED6BF6D4-6B3D-40C6-8A31-13E00F588A1E}" type="presParOf" srcId="{430B58D3-BA72-47F6-BE4C-26846F638DFE}" destId="{0C6F0CAF-1658-48F6-B7BE-11E20D232946}" srcOrd="0" destOrd="0" presId="urn:microsoft.com/office/officeart/2005/8/layout/orgChart1"/>
    <dgm:cxn modelId="{492ABCBC-C10A-42DA-A0A6-47DDAD7D31AC}" type="presParOf" srcId="{430B58D3-BA72-47F6-BE4C-26846F638DFE}" destId="{3778D045-BE61-4A73-9618-8725064D7767}" srcOrd="1" destOrd="0" presId="urn:microsoft.com/office/officeart/2005/8/layout/orgChart1"/>
    <dgm:cxn modelId="{D941E397-21A3-4597-9225-21988055BDBD}" type="presParOf" srcId="{D1523D5C-B2F0-4BA2-9EE6-97FE0F756826}" destId="{70A53CE1-AD88-4DCC-B321-6D6570A39A3D}" srcOrd="1" destOrd="0" presId="urn:microsoft.com/office/officeart/2005/8/layout/orgChart1"/>
    <dgm:cxn modelId="{7E2A1F31-C56B-4BBC-A101-2369F0FBB943}" type="presParOf" srcId="{70A53CE1-AD88-4DCC-B321-6D6570A39A3D}" destId="{A0FFB8AB-F765-45C4-92E1-C311B19E487F}" srcOrd="0" destOrd="0" presId="urn:microsoft.com/office/officeart/2005/8/layout/orgChart1"/>
    <dgm:cxn modelId="{DBC8F218-E9EA-41E5-B61D-13773F9B5337}" type="presParOf" srcId="{70A53CE1-AD88-4DCC-B321-6D6570A39A3D}" destId="{1569EDE0-E11A-4F08-BA79-9BC58931BB2E}" srcOrd="1" destOrd="0" presId="urn:microsoft.com/office/officeart/2005/8/layout/orgChart1"/>
    <dgm:cxn modelId="{D9ED5570-B1FE-4FD3-A3EE-00E09F686908}" type="presParOf" srcId="{1569EDE0-E11A-4F08-BA79-9BC58931BB2E}" destId="{C191442D-1BA6-4F81-BBA6-2937163AE067}" srcOrd="0" destOrd="0" presId="urn:microsoft.com/office/officeart/2005/8/layout/orgChart1"/>
    <dgm:cxn modelId="{7CDDB29E-ACB6-48CD-B3E2-18B30F4211CC}" type="presParOf" srcId="{C191442D-1BA6-4F81-BBA6-2937163AE067}" destId="{9749ECD6-C146-4C6C-A91F-042738C8857A}" srcOrd="0" destOrd="0" presId="urn:microsoft.com/office/officeart/2005/8/layout/orgChart1"/>
    <dgm:cxn modelId="{08DFEDE7-38A0-4BE0-94D5-D6977110C0A2}" type="presParOf" srcId="{C191442D-1BA6-4F81-BBA6-2937163AE067}" destId="{72C906EC-E4CC-4ECF-919E-529D5FB15396}" srcOrd="1" destOrd="0" presId="urn:microsoft.com/office/officeart/2005/8/layout/orgChart1"/>
    <dgm:cxn modelId="{FBBD2A2D-E82E-4FB2-A7BA-5FB279C66E59}" type="presParOf" srcId="{1569EDE0-E11A-4F08-BA79-9BC58931BB2E}" destId="{3BF45265-4755-4E81-9BEE-C5B5440F86C9}" srcOrd="1" destOrd="0" presId="urn:microsoft.com/office/officeart/2005/8/layout/orgChart1"/>
    <dgm:cxn modelId="{9D5F4E8E-517C-44E4-89A3-9E90DF63024A}" type="presParOf" srcId="{1569EDE0-E11A-4F08-BA79-9BC58931BB2E}" destId="{55B61BC0-950A-4F31-AEA5-4A96F8E2B1D7}" srcOrd="2" destOrd="0" presId="urn:microsoft.com/office/officeart/2005/8/layout/orgChart1"/>
    <dgm:cxn modelId="{3C904BFC-58F8-4EC2-AAEC-C16BEA3E4670}" type="presParOf" srcId="{D1523D5C-B2F0-4BA2-9EE6-97FE0F756826}" destId="{780DD612-8204-4C0A-8B35-A39DC635D3BA}" srcOrd="2" destOrd="0" presId="urn:microsoft.com/office/officeart/2005/8/layout/orgChart1"/>
    <dgm:cxn modelId="{72CA587D-1D64-41DE-8043-F73098584022}" type="presParOf" srcId="{AA5FF220-4A7B-4F03-B27F-909204A67BA7}" destId="{0588C1A7-C6E5-4A22-AFAC-7284909EE6C9}" srcOrd="4" destOrd="0" presId="urn:microsoft.com/office/officeart/2005/8/layout/orgChart1"/>
    <dgm:cxn modelId="{C2226928-C44F-49D2-B699-09E9A45419AB}" type="presParOf" srcId="{AA5FF220-4A7B-4F03-B27F-909204A67BA7}" destId="{14AAAD3F-1251-45F8-A252-6D43B344109C}" srcOrd="5" destOrd="0" presId="urn:microsoft.com/office/officeart/2005/8/layout/orgChart1"/>
    <dgm:cxn modelId="{7F4A717B-8D58-47A5-B615-9E36A470AD66}" type="presParOf" srcId="{14AAAD3F-1251-45F8-A252-6D43B344109C}" destId="{BBB36951-2FAE-4E18-A430-2EABBEE338C1}" srcOrd="0" destOrd="0" presId="urn:microsoft.com/office/officeart/2005/8/layout/orgChart1"/>
    <dgm:cxn modelId="{5A5BE46F-353F-425B-A190-2E5D35D25458}" type="presParOf" srcId="{BBB36951-2FAE-4E18-A430-2EABBEE338C1}" destId="{186EE950-A29B-4F01-83C9-AE452D622821}" srcOrd="0" destOrd="0" presId="urn:microsoft.com/office/officeart/2005/8/layout/orgChart1"/>
    <dgm:cxn modelId="{0EF6E1B3-2B22-4EAE-A2CC-442FF56156E5}" type="presParOf" srcId="{BBB36951-2FAE-4E18-A430-2EABBEE338C1}" destId="{E5BDA404-C38A-4F16-8889-4256C0C86F7F}" srcOrd="1" destOrd="0" presId="urn:microsoft.com/office/officeart/2005/8/layout/orgChart1"/>
    <dgm:cxn modelId="{D64490CE-901A-470C-92AC-661EA223CE65}" type="presParOf" srcId="{14AAAD3F-1251-45F8-A252-6D43B344109C}" destId="{DB378A71-7F26-4AB8-8687-F34F216B7502}" srcOrd="1" destOrd="0" presId="urn:microsoft.com/office/officeart/2005/8/layout/orgChart1"/>
    <dgm:cxn modelId="{C479E58F-A505-45ED-8DF3-875CC2B18C4D}" type="presParOf" srcId="{DB378A71-7F26-4AB8-8687-F34F216B7502}" destId="{B7D83987-2633-46CD-BAF2-8A03BC4296A1}" srcOrd="0" destOrd="0" presId="urn:microsoft.com/office/officeart/2005/8/layout/orgChart1"/>
    <dgm:cxn modelId="{E846016C-CA6B-44ED-B026-7663015AA28A}" type="presParOf" srcId="{DB378A71-7F26-4AB8-8687-F34F216B7502}" destId="{A16C9139-2791-4591-BB02-3A88971B3B6A}" srcOrd="1" destOrd="0" presId="urn:microsoft.com/office/officeart/2005/8/layout/orgChart1"/>
    <dgm:cxn modelId="{577924FC-B37A-4F61-BA0E-8DDBE4B45EA7}" type="presParOf" srcId="{A16C9139-2791-4591-BB02-3A88971B3B6A}" destId="{799DE87A-D04A-40D0-AF95-C04863AC1215}" srcOrd="0" destOrd="0" presId="urn:microsoft.com/office/officeart/2005/8/layout/orgChart1"/>
    <dgm:cxn modelId="{9C3EFD7D-C528-4535-9341-09B2EBC7EE98}" type="presParOf" srcId="{799DE87A-D04A-40D0-AF95-C04863AC1215}" destId="{5813DE70-0915-457E-94AB-FD9EBC6913BA}" srcOrd="0" destOrd="0" presId="urn:microsoft.com/office/officeart/2005/8/layout/orgChart1"/>
    <dgm:cxn modelId="{F151D88C-329A-4CAA-98A2-609D6D5C7C63}" type="presParOf" srcId="{799DE87A-D04A-40D0-AF95-C04863AC1215}" destId="{DE7CFA02-259A-4979-9D3C-4B32128237BB}" srcOrd="1" destOrd="0" presId="urn:microsoft.com/office/officeart/2005/8/layout/orgChart1"/>
    <dgm:cxn modelId="{D405D797-B3A5-4164-87B0-01348AE26804}" type="presParOf" srcId="{A16C9139-2791-4591-BB02-3A88971B3B6A}" destId="{ABF36E1D-4F4B-4CF4-94CD-33CB1C716E53}" srcOrd="1" destOrd="0" presId="urn:microsoft.com/office/officeart/2005/8/layout/orgChart1"/>
    <dgm:cxn modelId="{29AD42BB-DF0D-4AF7-A301-126B7E7342C5}" type="presParOf" srcId="{A16C9139-2791-4591-BB02-3A88971B3B6A}" destId="{98F24888-868E-4581-9C02-BAC9A9962893}" srcOrd="2" destOrd="0" presId="urn:microsoft.com/office/officeart/2005/8/layout/orgChart1"/>
    <dgm:cxn modelId="{E129B0EF-42B0-4ED1-B48E-B94833E0F00A}" type="presParOf" srcId="{DB378A71-7F26-4AB8-8687-F34F216B7502}" destId="{3E638549-599D-4702-9D80-CA10C0587219}" srcOrd="2" destOrd="0" presId="urn:microsoft.com/office/officeart/2005/8/layout/orgChart1"/>
    <dgm:cxn modelId="{368F9F35-A8A5-47B2-8560-7BB790D2CD75}" type="presParOf" srcId="{DB378A71-7F26-4AB8-8687-F34F216B7502}" destId="{6DF411BB-BE82-4C44-9DC7-E9EF827CF2E9}" srcOrd="3" destOrd="0" presId="urn:microsoft.com/office/officeart/2005/8/layout/orgChart1"/>
    <dgm:cxn modelId="{C41D2D40-5F73-4A5E-980B-6EF8B145911E}" type="presParOf" srcId="{6DF411BB-BE82-4C44-9DC7-E9EF827CF2E9}" destId="{DB56C606-CD7E-4B1F-925A-F30099D86187}" srcOrd="0" destOrd="0" presId="urn:microsoft.com/office/officeart/2005/8/layout/orgChart1"/>
    <dgm:cxn modelId="{CEBEEBE4-27B3-4E70-8476-E9820D9D8796}" type="presParOf" srcId="{DB56C606-CD7E-4B1F-925A-F30099D86187}" destId="{4C2F0127-E069-4A55-97E4-2450F39182A6}" srcOrd="0" destOrd="0" presId="urn:microsoft.com/office/officeart/2005/8/layout/orgChart1"/>
    <dgm:cxn modelId="{708B3C33-EAC3-4000-8A7B-BB754903EB4F}" type="presParOf" srcId="{DB56C606-CD7E-4B1F-925A-F30099D86187}" destId="{6E5F5553-D788-41F4-A6DD-2325A6CACFDA}" srcOrd="1" destOrd="0" presId="urn:microsoft.com/office/officeart/2005/8/layout/orgChart1"/>
    <dgm:cxn modelId="{085ACF4E-54B8-4C5A-8363-C3F3E8B52CEE}" type="presParOf" srcId="{6DF411BB-BE82-4C44-9DC7-E9EF827CF2E9}" destId="{97308523-FC96-46CB-A75D-A00F01B104AD}" srcOrd="1" destOrd="0" presId="urn:microsoft.com/office/officeart/2005/8/layout/orgChart1"/>
    <dgm:cxn modelId="{80BB271E-8F45-461C-8D35-362480199BD0}" type="presParOf" srcId="{6DF411BB-BE82-4C44-9DC7-E9EF827CF2E9}" destId="{E65F5C17-F085-4901-959B-4C87B897E434}" srcOrd="2" destOrd="0" presId="urn:microsoft.com/office/officeart/2005/8/layout/orgChart1"/>
    <dgm:cxn modelId="{C18E4E72-C414-409A-8AEF-0AD4CBCB7A91}" type="presParOf" srcId="{14AAAD3F-1251-45F8-A252-6D43B344109C}" destId="{8BF17942-72A9-4178-94DF-73C1A2D82B61}" srcOrd="2" destOrd="0" presId="urn:microsoft.com/office/officeart/2005/8/layout/orgChart1"/>
    <dgm:cxn modelId="{0050974F-EA50-4967-8699-374D375ABA23}" type="presParOf" srcId="{682AF791-BEAE-40F1-990B-8097875B6CBD}" destId="{8F8E7BBB-F4D3-451E-892D-1799E401843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0D096B6-6DB7-4FCC-9B78-0626E8D743B3}" type="doc">
      <dgm:prSet loTypeId="urn:microsoft.com/office/officeart/2005/8/layout/orgChart1" loCatId="hierarchy" qsTypeId="urn:microsoft.com/office/officeart/2005/8/quickstyle/3d4" qsCatId="3D" csTypeId="urn:microsoft.com/office/officeart/2005/8/colors/accent1_2" csCatId="accent1" phldr="1"/>
      <dgm:spPr/>
      <dgm:t>
        <a:bodyPr/>
        <a:lstStyle/>
        <a:p>
          <a:endParaRPr lang="en-IN"/>
        </a:p>
      </dgm:t>
    </dgm:pt>
    <dgm:pt modelId="{17FBAB1F-7DDE-476B-9648-12FEF54F3191}">
      <dgm:prSet phldrT="[Text]" custT="1"/>
      <dgm:spPr/>
      <dgm:t>
        <a:bodyPr/>
        <a:lstStyle/>
        <a:p>
          <a:r>
            <a:rPr lang="en-US" sz="2200" b="1" u="sng" dirty="0">
              <a:solidFill>
                <a:schemeClr val="tx2">
                  <a:lumMod val="50000"/>
                </a:schemeClr>
              </a:solidFill>
            </a:rPr>
            <a:t>ESSENTIAL INGREDIENTS OF A GIFT DEED</a:t>
          </a:r>
          <a:endParaRPr lang="en-IN" sz="2200" b="1" u="sng" dirty="0">
            <a:solidFill>
              <a:schemeClr val="tx2">
                <a:lumMod val="50000"/>
              </a:schemeClr>
            </a:solidFill>
          </a:endParaRPr>
        </a:p>
      </dgm:t>
    </dgm:pt>
    <dgm:pt modelId="{C01ECF44-9A79-4657-9A75-BA75A5313E4C}" type="parTrans" cxnId="{5B521043-59AB-4237-B9B9-0BC984FCF34E}">
      <dgm:prSet/>
      <dgm:spPr/>
      <dgm:t>
        <a:bodyPr/>
        <a:lstStyle/>
        <a:p>
          <a:endParaRPr lang="en-IN"/>
        </a:p>
      </dgm:t>
    </dgm:pt>
    <dgm:pt modelId="{AA390E89-7862-4E3D-BD2A-38BBE936A0F9}" type="sibTrans" cxnId="{5B521043-59AB-4237-B9B9-0BC984FCF34E}">
      <dgm:prSet/>
      <dgm:spPr/>
      <dgm:t>
        <a:bodyPr/>
        <a:lstStyle/>
        <a:p>
          <a:endParaRPr lang="en-IN"/>
        </a:p>
      </dgm:t>
    </dgm:pt>
    <dgm:pt modelId="{AEDDAA52-6EDE-48BC-B5C5-7436BE0F1148}">
      <dgm:prSet phldrT="[Text]" custT="1"/>
      <dgm:spPr/>
      <dgm:t>
        <a:bodyPr/>
        <a:lstStyle/>
        <a:p>
          <a:r>
            <a:rPr lang="en-US" sz="2200">
              <a:solidFill>
                <a:schemeClr val="tx2">
                  <a:lumMod val="50000"/>
                </a:schemeClr>
              </a:solidFill>
            </a:rPr>
            <a:t>Place</a:t>
          </a:r>
          <a:endParaRPr lang="en-IN" sz="2200" dirty="0">
            <a:solidFill>
              <a:schemeClr val="tx2">
                <a:lumMod val="50000"/>
              </a:schemeClr>
            </a:solidFill>
          </a:endParaRPr>
        </a:p>
      </dgm:t>
    </dgm:pt>
    <dgm:pt modelId="{81DCF6DF-080F-4BDD-8114-4223F1DCFC87}" type="parTrans" cxnId="{A5EACA68-A6C8-4EBC-96F2-A256B8612D6F}">
      <dgm:prSet/>
      <dgm:spPr/>
      <dgm:t>
        <a:bodyPr/>
        <a:lstStyle/>
        <a:p>
          <a:endParaRPr lang="en-IN" sz="2200">
            <a:solidFill>
              <a:schemeClr val="tx2">
                <a:lumMod val="50000"/>
              </a:schemeClr>
            </a:solidFill>
          </a:endParaRPr>
        </a:p>
      </dgm:t>
    </dgm:pt>
    <dgm:pt modelId="{E3652E17-F0A8-478F-8912-C9881411A04F}" type="sibTrans" cxnId="{A5EACA68-A6C8-4EBC-96F2-A256B8612D6F}">
      <dgm:prSet/>
      <dgm:spPr/>
      <dgm:t>
        <a:bodyPr/>
        <a:lstStyle/>
        <a:p>
          <a:endParaRPr lang="en-IN"/>
        </a:p>
      </dgm:t>
    </dgm:pt>
    <dgm:pt modelId="{75178BF7-5A16-44AE-B15D-2FBEF15D1DCB}">
      <dgm:prSet phldrT="[Text]" custT="1"/>
      <dgm:spPr/>
      <dgm:t>
        <a:bodyPr/>
        <a:lstStyle/>
        <a:p>
          <a:r>
            <a:rPr lang="en-US" sz="2200" dirty="0">
              <a:solidFill>
                <a:schemeClr val="tx2">
                  <a:lumMod val="50000"/>
                </a:schemeClr>
              </a:solidFill>
            </a:rPr>
            <a:t>Recitals</a:t>
          </a:r>
          <a:endParaRPr lang="en-IN" sz="2200" dirty="0">
            <a:solidFill>
              <a:schemeClr val="tx2">
                <a:lumMod val="50000"/>
              </a:schemeClr>
            </a:solidFill>
          </a:endParaRPr>
        </a:p>
      </dgm:t>
    </dgm:pt>
    <dgm:pt modelId="{60B30871-F262-4F34-AEA9-D5DF5BE2BFA7}" type="parTrans" cxnId="{A14CB8D0-C1EB-47FF-8FFB-3F26C59417B2}">
      <dgm:prSet/>
      <dgm:spPr/>
      <dgm:t>
        <a:bodyPr/>
        <a:lstStyle/>
        <a:p>
          <a:endParaRPr lang="en-IN" sz="2200">
            <a:solidFill>
              <a:schemeClr val="tx2">
                <a:lumMod val="50000"/>
              </a:schemeClr>
            </a:solidFill>
          </a:endParaRPr>
        </a:p>
      </dgm:t>
    </dgm:pt>
    <dgm:pt modelId="{D175ED17-67C7-4C4E-839B-17ED437B2C27}" type="sibTrans" cxnId="{A14CB8D0-C1EB-47FF-8FFB-3F26C59417B2}">
      <dgm:prSet/>
      <dgm:spPr/>
      <dgm:t>
        <a:bodyPr/>
        <a:lstStyle/>
        <a:p>
          <a:endParaRPr lang="en-IN"/>
        </a:p>
      </dgm:t>
    </dgm:pt>
    <dgm:pt modelId="{B07A2DE4-2783-4116-927E-B85B6064CEB8}">
      <dgm:prSet phldrT="[Text]" custT="1"/>
      <dgm:spPr/>
      <dgm:t>
        <a:bodyPr/>
        <a:lstStyle/>
        <a:p>
          <a:r>
            <a:rPr lang="en-US" sz="2200">
              <a:solidFill>
                <a:schemeClr val="tx2">
                  <a:lumMod val="50000"/>
                </a:schemeClr>
              </a:solidFill>
            </a:rPr>
            <a:t>Date</a:t>
          </a:r>
          <a:endParaRPr lang="en-IN" sz="2200" dirty="0">
            <a:solidFill>
              <a:schemeClr val="tx2">
                <a:lumMod val="50000"/>
              </a:schemeClr>
            </a:solidFill>
          </a:endParaRPr>
        </a:p>
      </dgm:t>
    </dgm:pt>
    <dgm:pt modelId="{55B19558-FA30-4A4C-A33D-A4F9A59116E3}" type="parTrans" cxnId="{356D7242-58C9-43D7-B87D-A1EC8886450A}">
      <dgm:prSet/>
      <dgm:spPr/>
      <dgm:t>
        <a:bodyPr/>
        <a:lstStyle/>
        <a:p>
          <a:endParaRPr lang="en-IN" sz="2200">
            <a:solidFill>
              <a:schemeClr val="tx2">
                <a:lumMod val="50000"/>
              </a:schemeClr>
            </a:solidFill>
          </a:endParaRPr>
        </a:p>
      </dgm:t>
    </dgm:pt>
    <dgm:pt modelId="{E81494FE-AEDC-4959-B9CF-1AA12095F272}" type="sibTrans" cxnId="{356D7242-58C9-43D7-B87D-A1EC8886450A}">
      <dgm:prSet/>
      <dgm:spPr/>
      <dgm:t>
        <a:bodyPr/>
        <a:lstStyle/>
        <a:p>
          <a:endParaRPr lang="en-IN"/>
        </a:p>
      </dgm:t>
    </dgm:pt>
    <dgm:pt modelId="{1BACC08F-52D3-4F33-A440-4DE36A0E200E}">
      <dgm:prSet phldrT="[Text]" custT="1"/>
      <dgm:spPr/>
      <dgm:t>
        <a:bodyPr/>
        <a:lstStyle/>
        <a:p>
          <a:r>
            <a:rPr lang="en-US" sz="2200">
              <a:solidFill>
                <a:schemeClr val="tx2">
                  <a:lumMod val="50000"/>
                </a:schemeClr>
              </a:solidFill>
            </a:rPr>
            <a:t>Parties</a:t>
          </a:r>
          <a:endParaRPr lang="en-IN" sz="2200" dirty="0">
            <a:solidFill>
              <a:schemeClr val="tx2">
                <a:lumMod val="50000"/>
              </a:schemeClr>
            </a:solidFill>
          </a:endParaRPr>
        </a:p>
      </dgm:t>
    </dgm:pt>
    <dgm:pt modelId="{76AF627E-3259-4761-B661-DC22E90E781A}" type="parTrans" cxnId="{DD232DF5-3F2E-46D9-B2C6-6E7AF5AF65E2}">
      <dgm:prSet/>
      <dgm:spPr/>
      <dgm:t>
        <a:bodyPr/>
        <a:lstStyle/>
        <a:p>
          <a:endParaRPr lang="en-IN" sz="2200">
            <a:solidFill>
              <a:schemeClr val="tx2">
                <a:lumMod val="50000"/>
              </a:schemeClr>
            </a:solidFill>
          </a:endParaRPr>
        </a:p>
      </dgm:t>
    </dgm:pt>
    <dgm:pt modelId="{388EAE5A-81C2-4D14-91C2-82FA4ED8C337}" type="sibTrans" cxnId="{DD232DF5-3F2E-46D9-B2C6-6E7AF5AF65E2}">
      <dgm:prSet/>
      <dgm:spPr/>
      <dgm:t>
        <a:bodyPr/>
        <a:lstStyle/>
        <a:p>
          <a:endParaRPr lang="en-IN"/>
        </a:p>
      </dgm:t>
    </dgm:pt>
    <dgm:pt modelId="{738E8193-69E5-46B0-B647-ECB6681C306B}">
      <dgm:prSet phldrT="[Text]" custT="1"/>
      <dgm:spPr/>
      <dgm:t>
        <a:bodyPr/>
        <a:lstStyle/>
        <a:p>
          <a:r>
            <a:rPr lang="en-US" sz="2200" dirty="0" err="1">
              <a:solidFill>
                <a:schemeClr val="tx2">
                  <a:lumMod val="50000"/>
                </a:schemeClr>
              </a:solidFill>
            </a:rPr>
            <a:t>Donee</a:t>
          </a:r>
          <a:endParaRPr lang="en-IN" sz="2200" dirty="0">
            <a:solidFill>
              <a:schemeClr val="tx2">
                <a:lumMod val="50000"/>
              </a:schemeClr>
            </a:solidFill>
          </a:endParaRPr>
        </a:p>
      </dgm:t>
    </dgm:pt>
    <dgm:pt modelId="{229A2CBF-04B7-482C-A41F-5A7C679C299A}" type="parTrans" cxnId="{CEACBAED-972A-4E97-8357-BED712EEAA0E}">
      <dgm:prSet/>
      <dgm:spPr/>
      <dgm:t>
        <a:bodyPr/>
        <a:lstStyle/>
        <a:p>
          <a:endParaRPr lang="en-IN" sz="2200">
            <a:solidFill>
              <a:schemeClr val="tx2">
                <a:lumMod val="50000"/>
              </a:schemeClr>
            </a:solidFill>
          </a:endParaRPr>
        </a:p>
      </dgm:t>
    </dgm:pt>
    <dgm:pt modelId="{B1A163F7-FCD2-41C6-A307-450670B67F92}" type="sibTrans" cxnId="{CEACBAED-972A-4E97-8357-BED712EEAA0E}">
      <dgm:prSet/>
      <dgm:spPr/>
      <dgm:t>
        <a:bodyPr/>
        <a:lstStyle/>
        <a:p>
          <a:endParaRPr lang="en-IN"/>
        </a:p>
      </dgm:t>
    </dgm:pt>
    <dgm:pt modelId="{1BFD82EC-4A05-403F-AE67-65E2C7616AAB}">
      <dgm:prSet phldrT="[Text]" custT="1"/>
      <dgm:spPr/>
      <dgm:t>
        <a:bodyPr/>
        <a:lstStyle/>
        <a:p>
          <a:r>
            <a:rPr lang="en-US" sz="2200" dirty="0">
              <a:solidFill>
                <a:schemeClr val="tx2">
                  <a:lumMod val="50000"/>
                </a:schemeClr>
              </a:solidFill>
            </a:rPr>
            <a:t>Donor </a:t>
          </a:r>
          <a:endParaRPr lang="en-IN" sz="2200" dirty="0">
            <a:solidFill>
              <a:schemeClr val="tx2">
                <a:lumMod val="50000"/>
              </a:schemeClr>
            </a:solidFill>
          </a:endParaRPr>
        </a:p>
      </dgm:t>
    </dgm:pt>
    <dgm:pt modelId="{0A5802D3-A767-461B-AB1B-BEB3DF4C2DF0}" type="sibTrans" cxnId="{C5EC2242-CDC5-4C84-BED1-46C53C2D7D83}">
      <dgm:prSet/>
      <dgm:spPr/>
      <dgm:t>
        <a:bodyPr/>
        <a:lstStyle/>
        <a:p>
          <a:endParaRPr lang="en-IN"/>
        </a:p>
      </dgm:t>
    </dgm:pt>
    <dgm:pt modelId="{CACD7E1D-9860-4176-8EB9-EB6917112B04}" type="parTrans" cxnId="{C5EC2242-CDC5-4C84-BED1-46C53C2D7D83}">
      <dgm:prSet/>
      <dgm:spPr/>
      <dgm:t>
        <a:bodyPr/>
        <a:lstStyle/>
        <a:p>
          <a:endParaRPr lang="en-IN" sz="2200">
            <a:solidFill>
              <a:schemeClr val="tx2">
                <a:lumMod val="50000"/>
              </a:schemeClr>
            </a:solidFill>
          </a:endParaRPr>
        </a:p>
      </dgm:t>
    </dgm:pt>
    <dgm:pt modelId="{7C56D9BB-78EB-4C25-8CC4-C99C3235A1F4}">
      <dgm:prSet phldrT="[Text]" custT="1"/>
      <dgm:spPr/>
      <dgm:t>
        <a:bodyPr/>
        <a:lstStyle/>
        <a:p>
          <a:r>
            <a:rPr lang="en-US" sz="2200" dirty="0">
              <a:solidFill>
                <a:schemeClr val="tx2">
                  <a:lumMod val="50000"/>
                </a:schemeClr>
              </a:solidFill>
            </a:rPr>
            <a:t>Market Value </a:t>
          </a:r>
          <a:endParaRPr lang="en-IN" sz="2200" dirty="0">
            <a:solidFill>
              <a:schemeClr val="tx2">
                <a:lumMod val="50000"/>
              </a:schemeClr>
            </a:solidFill>
          </a:endParaRPr>
        </a:p>
      </dgm:t>
    </dgm:pt>
    <dgm:pt modelId="{F975B213-2E75-4DB4-A31F-F2A9B51B7CB3}" type="parTrans" cxnId="{33E15143-E719-4E94-9310-BA406BD5547F}">
      <dgm:prSet/>
      <dgm:spPr/>
      <dgm:t>
        <a:bodyPr/>
        <a:lstStyle/>
        <a:p>
          <a:endParaRPr lang="en-IN" sz="2200">
            <a:solidFill>
              <a:schemeClr val="tx2">
                <a:lumMod val="50000"/>
              </a:schemeClr>
            </a:solidFill>
          </a:endParaRPr>
        </a:p>
      </dgm:t>
    </dgm:pt>
    <dgm:pt modelId="{82554D28-7A3C-44E7-BFB2-561FE84DAADA}" type="sibTrans" cxnId="{33E15143-E719-4E94-9310-BA406BD5547F}">
      <dgm:prSet/>
      <dgm:spPr/>
      <dgm:t>
        <a:bodyPr/>
        <a:lstStyle/>
        <a:p>
          <a:endParaRPr lang="en-IN"/>
        </a:p>
      </dgm:t>
    </dgm:pt>
    <dgm:pt modelId="{82639E19-C6AC-455B-9A3C-8AEA5B013A8D}">
      <dgm:prSet phldrT="[Text]" custT="1"/>
      <dgm:spPr/>
      <dgm:t>
        <a:bodyPr/>
        <a:lstStyle/>
        <a:p>
          <a:r>
            <a:rPr lang="en-US" sz="2200" dirty="0">
              <a:solidFill>
                <a:schemeClr val="tx2">
                  <a:lumMod val="50000"/>
                </a:schemeClr>
              </a:solidFill>
            </a:rPr>
            <a:t>Of </a:t>
          </a:r>
          <a:r>
            <a:rPr lang="en-US" sz="2200" dirty="0" err="1">
              <a:solidFill>
                <a:schemeClr val="tx2">
                  <a:lumMod val="50000"/>
                </a:schemeClr>
              </a:solidFill>
            </a:rPr>
            <a:t>Seisin</a:t>
          </a:r>
          <a:endParaRPr lang="en-IN" sz="2200" dirty="0">
            <a:solidFill>
              <a:schemeClr val="tx2">
                <a:lumMod val="50000"/>
              </a:schemeClr>
            </a:solidFill>
          </a:endParaRPr>
        </a:p>
      </dgm:t>
    </dgm:pt>
    <dgm:pt modelId="{5A668714-66C7-461F-847A-0034F59CD70C}" type="parTrans" cxnId="{3C21BF5B-416D-466C-819C-CC69956B17B5}">
      <dgm:prSet/>
      <dgm:spPr/>
      <dgm:t>
        <a:bodyPr/>
        <a:lstStyle/>
        <a:p>
          <a:endParaRPr lang="en-IN" sz="2200">
            <a:solidFill>
              <a:schemeClr val="tx2">
                <a:lumMod val="50000"/>
              </a:schemeClr>
            </a:solidFill>
          </a:endParaRPr>
        </a:p>
      </dgm:t>
    </dgm:pt>
    <dgm:pt modelId="{6F6C7785-8E90-41A7-8D2A-DAF7B8D657AD}" type="sibTrans" cxnId="{3C21BF5B-416D-466C-819C-CC69956B17B5}">
      <dgm:prSet/>
      <dgm:spPr/>
      <dgm:t>
        <a:bodyPr/>
        <a:lstStyle/>
        <a:p>
          <a:endParaRPr lang="en-IN"/>
        </a:p>
      </dgm:t>
    </dgm:pt>
    <dgm:pt modelId="{1594BB41-A963-4372-B59B-0F98EE85B8C2}">
      <dgm:prSet phldrT="[Text]" custT="1"/>
      <dgm:spPr/>
      <dgm:t>
        <a:bodyPr/>
        <a:lstStyle/>
        <a:p>
          <a:r>
            <a:rPr lang="en-US" sz="2200" dirty="0">
              <a:solidFill>
                <a:schemeClr val="tx2">
                  <a:lumMod val="50000"/>
                </a:schemeClr>
              </a:solidFill>
            </a:rPr>
            <a:t>Acceptance of gift </a:t>
          </a:r>
          <a:endParaRPr lang="en-IN" sz="2200" dirty="0">
            <a:solidFill>
              <a:schemeClr val="tx2">
                <a:lumMod val="50000"/>
              </a:schemeClr>
            </a:solidFill>
          </a:endParaRPr>
        </a:p>
      </dgm:t>
    </dgm:pt>
    <dgm:pt modelId="{4884DD01-2B0D-4F1F-AD61-EAE4DF995EFE}" type="parTrans" cxnId="{16A55142-8778-4BED-A7E4-68360E512F6C}">
      <dgm:prSet/>
      <dgm:spPr/>
      <dgm:t>
        <a:bodyPr/>
        <a:lstStyle/>
        <a:p>
          <a:endParaRPr lang="en-IN" sz="2200">
            <a:solidFill>
              <a:schemeClr val="tx2">
                <a:lumMod val="50000"/>
              </a:schemeClr>
            </a:solidFill>
          </a:endParaRPr>
        </a:p>
      </dgm:t>
    </dgm:pt>
    <dgm:pt modelId="{A871AE82-6DE6-4EAC-9BA0-C99972BB423A}" type="sibTrans" cxnId="{16A55142-8778-4BED-A7E4-68360E512F6C}">
      <dgm:prSet/>
      <dgm:spPr/>
      <dgm:t>
        <a:bodyPr/>
        <a:lstStyle/>
        <a:p>
          <a:endParaRPr lang="en-IN"/>
        </a:p>
      </dgm:t>
    </dgm:pt>
    <dgm:pt modelId="{0123B985-7780-43C7-ACBA-5C58CABB776C}">
      <dgm:prSet phldrT="[Text]" custT="1"/>
      <dgm:spPr/>
      <dgm:t>
        <a:bodyPr/>
        <a:lstStyle/>
        <a:p>
          <a:r>
            <a:rPr lang="en-US" sz="2200" dirty="0">
              <a:solidFill>
                <a:schemeClr val="tx2">
                  <a:lumMod val="50000"/>
                </a:schemeClr>
              </a:solidFill>
            </a:rPr>
            <a:t>Description of Property</a:t>
          </a:r>
          <a:endParaRPr lang="en-IN" sz="2200" dirty="0">
            <a:solidFill>
              <a:schemeClr val="tx2">
                <a:lumMod val="50000"/>
              </a:schemeClr>
            </a:solidFill>
          </a:endParaRPr>
        </a:p>
      </dgm:t>
    </dgm:pt>
    <dgm:pt modelId="{C618A4A1-C9F8-40AE-9123-58F0576D1BEF}" type="parTrans" cxnId="{E079E4BA-034C-4ED1-8BE6-1FE3A2048AF3}">
      <dgm:prSet/>
      <dgm:spPr/>
      <dgm:t>
        <a:bodyPr/>
        <a:lstStyle/>
        <a:p>
          <a:endParaRPr lang="en-IN" sz="2200"/>
        </a:p>
      </dgm:t>
    </dgm:pt>
    <dgm:pt modelId="{BBB2402C-A53F-4F0C-B4F0-7163DA74E147}" type="sibTrans" cxnId="{E079E4BA-034C-4ED1-8BE6-1FE3A2048AF3}">
      <dgm:prSet/>
      <dgm:spPr/>
      <dgm:t>
        <a:bodyPr/>
        <a:lstStyle/>
        <a:p>
          <a:endParaRPr lang="en-IN"/>
        </a:p>
      </dgm:t>
    </dgm:pt>
    <dgm:pt modelId="{45AB4BF0-82A0-4D9C-A7C3-91FD23C406D7}">
      <dgm:prSet phldrT="[Text]" custT="1"/>
      <dgm:spPr/>
      <dgm:t>
        <a:bodyPr/>
        <a:lstStyle/>
        <a:p>
          <a:r>
            <a:rPr lang="en-US" sz="2200" dirty="0">
              <a:solidFill>
                <a:schemeClr val="tx2">
                  <a:lumMod val="50000"/>
                </a:schemeClr>
              </a:solidFill>
            </a:rPr>
            <a:t>Relationship </a:t>
          </a:r>
          <a:endParaRPr lang="en-IN" sz="2200" dirty="0">
            <a:solidFill>
              <a:schemeClr val="tx2">
                <a:lumMod val="50000"/>
              </a:schemeClr>
            </a:solidFill>
          </a:endParaRPr>
        </a:p>
      </dgm:t>
    </dgm:pt>
    <dgm:pt modelId="{4CAEE865-0952-411E-A95B-46F39483D0C5}" type="parTrans" cxnId="{AD82D3B6-AF94-4E36-A2BD-DA0C4E6217F2}">
      <dgm:prSet/>
      <dgm:spPr/>
      <dgm:t>
        <a:bodyPr/>
        <a:lstStyle/>
        <a:p>
          <a:endParaRPr lang="en-IN" sz="2200"/>
        </a:p>
      </dgm:t>
    </dgm:pt>
    <dgm:pt modelId="{30921DF7-ED8A-4F5B-A5C6-5313009A1B32}" type="sibTrans" cxnId="{AD82D3B6-AF94-4E36-A2BD-DA0C4E6217F2}">
      <dgm:prSet/>
      <dgm:spPr/>
      <dgm:t>
        <a:bodyPr/>
        <a:lstStyle/>
        <a:p>
          <a:endParaRPr lang="en-IN"/>
        </a:p>
      </dgm:t>
    </dgm:pt>
    <dgm:pt modelId="{F7740BFE-76E1-4F33-B092-0D616449072F}" type="pres">
      <dgm:prSet presAssocID="{30D096B6-6DB7-4FCC-9B78-0626E8D743B3}" presName="hierChild1" presStyleCnt="0">
        <dgm:presLayoutVars>
          <dgm:orgChart val="1"/>
          <dgm:chPref val="1"/>
          <dgm:dir/>
          <dgm:animOne val="branch"/>
          <dgm:animLvl val="lvl"/>
          <dgm:resizeHandles/>
        </dgm:presLayoutVars>
      </dgm:prSet>
      <dgm:spPr/>
    </dgm:pt>
    <dgm:pt modelId="{636CC467-537C-4E43-AB82-5C808D40A7F8}" type="pres">
      <dgm:prSet presAssocID="{17FBAB1F-7DDE-476B-9648-12FEF54F3191}" presName="hierRoot1" presStyleCnt="0">
        <dgm:presLayoutVars>
          <dgm:hierBranch val="init"/>
        </dgm:presLayoutVars>
      </dgm:prSet>
      <dgm:spPr/>
    </dgm:pt>
    <dgm:pt modelId="{C78E4613-3AC3-435A-91B3-606CC6692428}" type="pres">
      <dgm:prSet presAssocID="{17FBAB1F-7DDE-476B-9648-12FEF54F3191}" presName="rootComposite1" presStyleCnt="0"/>
      <dgm:spPr/>
    </dgm:pt>
    <dgm:pt modelId="{018E3E5E-D8A0-4DC3-A635-CB9452CC0316}" type="pres">
      <dgm:prSet presAssocID="{17FBAB1F-7DDE-476B-9648-12FEF54F3191}" presName="rootText1" presStyleLbl="node0" presStyleIdx="0" presStyleCnt="1" custScaleX="393507" custScaleY="47383" custLinFactNeighborX="-2333" custLinFactNeighborY="-66738">
        <dgm:presLayoutVars>
          <dgm:chPref val="3"/>
        </dgm:presLayoutVars>
      </dgm:prSet>
      <dgm:spPr/>
    </dgm:pt>
    <dgm:pt modelId="{7571C26E-8788-49CE-9DFB-D23971878179}" type="pres">
      <dgm:prSet presAssocID="{17FBAB1F-7DDE-476B-9648-12FEF54F3191}" presName="rootConnector1" presStyleLbl="node1" presStyleIdx="0" presStyleCnt="0"/>
      <dgm:spPr/>
    </dgm:pt>
    <dgm:pt modelId="{9A237931-35CF-463B-8F0B-177E3F84AE36}" type="pres">
      <dgm:prSet presAssocID="{17FBAB1F-7DDE-476B-9648-12FEF54F3191}" presName="hierChild2" presStyleCnt="0"/>
      <dgm:spPr/>
    </dgm:pt>
    <dgm:pt modelId="{DC45CB0E-4862-4263-B427-53B2100C8812}" type="pres">
      <dgm:prSet presAssocID="{81DCF6DF-080F-4BDD-8114-4223F1DCFC87}" presName="Name37" presStyleLbl="parChTrans1D2" presStyleIdx="0" presStyleCnt="4"/>
      <dgm:spPr/>
    </dgm:pt>
    <dgm:pt modelId="{19BAB64F-0E6F-4E86-B40B-E69AD5C05596}" type="pres">
      <dgm:prSet presAssocID="{AEDDAA52-6EDE-48BC-B5C5-7436BE0F1148}" presName="hierRoot2" presStyleCnt="0">
        <dgm:presLayoutVars>
          <dgm:hierBranch val="init"/>
        </dgm:presLayoutVars>
      </dgm:prSet>
      <dgm:spPr/>
    </dgm:pt>
    <dgm:pt modelId="{703CA7C9-581D-4753-A6E4-F187B31EF9F0}" type="pres">
      <dgm:prSet presAssocID="{AEDDAA52-6EDE-48BC-B5C5-7436BE0F1148}" presName="rootComposite" presStyleCnt="0"/>
      <dgm:spPr/>
    </dgm:pt>
    <dgm:pt modelId="{9D087434-28A5-4792-A7AB-C1D7396A2A88}" type="pres">
      <dgm:prSet presAssocID="{AEDDAA52-6EDE-48BC-B5C5-7436BE0F1148}" presName="rootText" presStyleLbl="node2" presStyleIdx="0" presStyleCnt="4" custScaleY="71513" custLinFactNeighborX="-7493" custLinFactNeighborY="-20418">
        <dgm:presLayoutVars>
          <dgm:chPref val="3"/>
        </dgm:presLayoutVars>
      </dgm:prSet>
      <dgm:spPr/>
    </dgm:pt>
    <dgm:pt modelId="{F3DACFCA-9E3B-40F4-83D4-84C3433F7F2A}" type="pres">
      <dgm:prSet presAssocID="{AEDDAA52-6EDE-48BC-B5C5-7436BE0F1148}" presName="rootConnector" presStyleLbl="node2" presStyleIdx="0" presStyleCnt="4"/>
      <dgm:spPr/>
    </dgm:pt>
    <dgm:pt modelId="{335DA5A6-6F42-4E44-A9E2-DF0FFCFA0760}" type="pres">
      <dgm:prSet presAssocID="{AEDDAA52-6EDE-48BC-B5C5-7436BE0F1148}" presName="hierChild4" presStyleCnt="0"/>
      <dgm:spPr/>
    </dgm:pt>
    <dgm:pt modelId="{0A06759B-BFD0-4183-A91A-8CEC8CA2E109}" type="pres">
      <dgm:prSet presAssocID="{AEDDAA52-6EDE-48BC-B5C5-7436BE0F1148}" presName="hierChild5" presStyleCnt="0"/>
      <dgm:spPr/>
    </dgm:pt>
    <dgm:pt modelId="{52AFC8EF-2601-49C2-BA65-C0B3B2F063B6}" type="pres">
      <dgm:prSet presAssocID="{55B19558-FA30-4A4C-A33D-A4F9A59116E3}" presName="Name37" presStyleLbl="parChTrans1D2" presStyleIdx="1" presStyleCnt="4"/>
      <dgm:spPr/>
    </dgm:pt>
    <dgm:pt modelId="{E0D7348D-9894-477E-998C-2937EAE42445}" type="pres">
      <dgm:prSet presAssocID="{B07A2DE4-2783-4116-927E-B85B6064CEB8}" presName="hierRoot2" presStyleCnt="0">
        <dgm:presLayoutVars>
          <dgm:hierBranch val="init"/>
        </dgm:presLayoutVars>
      </dgm:prSet>
      <dgm:spPr/>
    </dgm:pt>
    <dgm:pt modelId="{1ECD6D5D-1A43-458A-8E19-EBE3DA67B131}" type="pres">
      <dgm:prSet presAssocID="{B07A2DE4-2783-4116-927E-B85B6064CEB8}" presName="rootComposite" presStyleCnt="0"/>
      <dgm:spPr/>
    </dgm:pt>
    <dgm:pt modelId="{911F65FC-B930-481F-BE44-0F55371A7417}" type="pres">
      <dgm:prSet presAssocID="{B07A2DE4-2783-4116-927E-B85B6064CEB8}" presName="rootText" presStyleLbl="node2" presStyleIdx="1" presStyleCnt="4" custScaleY="68893" custLinFactNeighborX="-2928" custLinFactNeighborY="-14385">
        <dgm:presLayoutVars>
          <dgm:chPref val="3"/>
        </dgm:presLayoutVars>
      </dgm:prSet>
      <dgm:spPr/>
    </dgm:pt>
    <dgm:pt modelId="{1F1FA7CB-1701-4D59-8F5F-9F715B6833A2}" type="pres">
      <dgm:prSet presAssocID="{B07A2DE4-2783-4116-927E-B85B6064CEB8}" presName="rootConnector" presStyleLbl="node2" presStyleIdx="1" presStyleCnt="4"/>
      <dgm:spPr/>
    </dgm:pt>
    <dgm:pt modelId="{5AB62A08-DBB1-4E0A-86DD-738CC23421D2}" type="pres">
      <dgm:prSet presAssocID="{B07A2DE4-2783-4116-927E-B85B6064CEB8}" presName="hierChild4" presStyleCnt="0"/>
      <dgm:spPr/>
    </dgm:pt>
    <dgm:pt modelId="{E6AAD781-ED82-47AA-88B6-B81A892D294D}" type="pres">
      <dgm:prSet presAssocID="{B07A2DE4-2783-4116-927E-B85B6064CEB8}" presName="hierChild5" presStyleCnt="0"/>
      <dgm:spPr/>
    </dgm:pt>
    <dgm:pt modelId="{38E7802D-AE8F-47B8-A775-21E3E6855C65}" type="pres">
      <dgm:prSet presAssocID="{76AF627E-3259-4761-B661-DC22E90E781A}" presName="Name37" presStyleLbl="parChTrans1D2" presStyleIdx="2" presStyleCnt="4"/>
      <dgm:spPr/>
    </dgm:pt>
    <dgm:pt modelId="{48FC33A6-BA08-4A48-928D-6CFED1CB000D}" type="pres">
      <dgm:prSet presAssocID="{1BACC08F-52D3-4F33-A440-4DE36A0E200E}" presName="hierRoot2" presStyleCnt="0">
        <dgm:presLayoutVars>
          <dgm:hierBranch val="init"/>
        </dgm:presLayoutVars>
      </dgm:prSet>
      <dgm:spPr/>
    </dgm:pt>
    <dgm:pt modelId="{8A124E70-0256-4387-BC99-7D6D5D1C0353}" type="pres">
      <dgm:prSet presAssocID="{1BACC08F-52D3-4F33-A440-4DE36A0E200E}" presName="rootComposite" presStyleCnt="0"/>
      <dgm:spPr/>
    </dgm:pt>
    <dgm:pt modelId="{519B46A1-A918-4D65-ABF2-42843A575D4A}" type="pres">
      <dgm:prSet presAssocID="{1BACC08F-52D3-4F33-A440-4DE36A0E200E}" presName="rootText" presStyleLbl="node2" presStyleIdx="2" presStyleCnt="4" custScaleY="70928" custLinFactNeighborX="581" custLinFactNeighborY="-15092">
        <dgm:presLayoutVars>
          <dgm:chPref val="3"/>
        </dgm:presLayoutVars>
      </dgm:prSet>
      <dgm:spPr/>
    </dgm:pt>
    <dgm:pt modelId="{39611E46-4F3F-42D0-9B14-5A4A1724A158}" type="pres">
      <dgm:prSet presAssocID="{1BACC08F-52D3-4F33-A440-4DE36A0E200E}" presName="rootConnector" presStyleLbl="node2" presStyleIdx="2" presStyleCnt="4"/>
      <dgm:spPr/>
    </dgm:pt>
    <dgm:pt modelId="{4F0A918A-17DD-4F4E-9923-C8AA45E42201}" type="pres">
      <dgm:prSet presAssocID="{1BACC08F-52D3-4F33-A440-4DE36A0E200E}" presName="hierChild4" presStyleCnt="0"/>
      <dgm:spPr/>
    </dgm:pt>
    <dgm:pt modelId="{16959A73-46F7-46D2-8784-1629BE76B364}" type="pres">
      <dgm:prSet presAssocID="{CACD7E1D-9860-4176-8EB9-EB6917112B04}" presName="Name37" presStyleLbl="parChTrans1D3" presStyleIdx="0" presStyleCnt="7"/>
      <dgm:spPr/>
    </dgm:pt>
    <dgm:pt modelId="{80528789-623B-4C51-9974-5B4EAD164641}" type="pres">
      <dgm:prSet presAssocID="{1BFD82EC-4A05-403F-AE67-65E2C7616AAB}" presName="hierRoot2" presStyleCnt="0">
        <dgm:presLayoutVars>
          <dgm:hierBranch val="init"/>
        </dgm:presLayoutVars>
      </dgm:prSet>
      <dgm:spPr/>
    </dgm:pt>
    <dgm:pt modelId="{5E46E18B-449A-4F9D-B723-8D5AA408DABE}" type="pres">
      <dgm:prSet presAssocID="{1BFD82EC-4A05-403F-AE67-65E2C7616AAB}" presName="rootComposite" presStyleCnt="0"/>
      <dgm:spPr/>
    </dgm:pt>
    <dgm:pt modelId="{40D8E19A-9C11-480A-AFF8-03C7F430C4F7}" type="pres">
      <dgm:prSet presAssocID="{1BFD82EC-4A05-403F-AE67-65E2C7616AAB}" presName="rootText" presStyleLbl="node3" presStyleIdx="0" presStyleCnt="7" custScaleX="83458" custScaleY="45008" custLinFactNeighborX="-8272" custLinFactNeighborY="-38021">
        <dgm:presLayoutVars>
          <dgm:chPref val="3"/>
        </dgm:presLayoutVars>
      </dgm:prSet>
      <dgm:spPr/>
    </dgm:pt>
    <dgm:pt modelId="{4777403F-8A46-41F9-8B9E-4530B15DD4B0}" type="pres">
      <dgm:prSet presAssocID="{1BFD82EC-4A05-403F-AE67-65E2C7616AAB}" presName="rootConnector" presStyleLbl="node3" presStyleIdx="0" presStyleCnt="7"/>
      <dgm:spPr/>
    </dgm:pt>
    <dgm:pt modelId="{9E441BB2-6A94-45FC-A005-EAF2A6325946}" type="pres">
      <dgm:prSet presAssocID="{1BFD82EC-4A05-403F-AE67-65E2C7616AAB}" presName="hierChild4" presStyleCnt="0"/>
      <dgm:spPr/>
    </dgm:pt>
    <dgm:pt modelId="{111FF736-2731-41D6-8A8A-CA8755001E0E}" type="pres">
      <dgm:prSet presAssocID="{1BFD82EC-4A05-403F-AE67-65E2C7616AAB}" presName="hierChild5" presStyleCnt="0"/>
      <dgm:spPr/>
    </dgm:pt>
    <dgm:pt modelId="{DB8EFB00-7CCB-476F-917A-941351006F64}" type="pres">
      <dgm:prSet presAssocID="{229A2CBF-04B7-482C-A41F-5A7C679C299A}" presName="Name37" presStyleLbl="parChTrans1D3" presStyleIdx="1" presStyleCnt="7"/>
      <dgm:spPr/>
    </dgm:pt>
    <dgm:pt modelId="{77F7A72E-5616-48EE-8F12-FEF0E1E8A461}" type="pres">
      <dgm:prSet presAssocID="{738E8193-69E5-46B0-B647-ECB6681C306B}" presName="hierRoot2" presStyleCnt="0">
        <dgm:presLayoutVars>
          <dgm:hierBranch val="init"/>
        </dgm:presLayoutVars>
      </dgm:prSet>
      <dgm:spPr/>
    </dgm:pt>
    <dgm:pt modelId="{5260E8A8-87D5-4A54-8281-2B8A0DE29217}" type="pres">
      <dgm:prSet presAssocID="{738E8193-69E5-46B0-B647-ECB6681C306B}" presName="rootComposite" presStyleCnt="0"/>
      <dgm:spPr/>
    </dgm:pt>
    <dgm:pt modelId="{8760B0F6-314F-4713-97DA-04708D16A1C3}" type="pres">
      <dgm:prSet presAssocID="{738E8193-69E5-46B0-B647-ECB6681C306B}" presName="rootText" presStyleLbl="node3" presStyleIdx="1" presStyleCnt="7" custScaleX="85343" custScaleY="44381" custLinFactNeighborX="-8621" custLinFactNeighborY="-47945">
        <dgm:presLayoutVars>
          <dgm:chPref val="3"/>
        </dgm:presLayoutVars>
      </dgm:prSet>
      <dgm:spPr/>
    </dgm:pt>
    <dgm:pt modelId="{65915705-FC11-49D1-8935-470277DF2FC2}" type="pres">
      <dgm:prSet presAssocID="{738E8193-69E5-46B0-B647-ECB6681C306B}" presName="rootConnector" presStyleLbl="node3" presStyleIdx="1" presStyleCnt="7"/>
      <dgm:spPr/>
    </dgm:pt>
    <dgm:pt modelId="{3D1A99AB-187D-4CFF-A025-AA873F5EF8CE}" type="pres">
      <dgm:prSet presAssocID="{738E8193-69E5-46B0-B647-ECB6681C306B}" presName="hierChild4" presStyleCnt="0"/>
      <dgm:spPr/>
    </dgm:pt>
    <dgm:pt modelId="{E25B2C33-9852-4EE4-BE73-69BA2E610AE8}" type="pres">
      <dgm:prSet presAssocID="{738E8193-69E5-46B0-B647-ECB6681C306B}" presName="hierChild5" presStyleCnt="0"/>
      <dgm:spPr/>
    </dgm:pt>
    <dgm:pt modelId="{2E9391B8-662D-4C85-B4EC-68BEFF13DA7E}" type="pres">
      <dgm:prSet presAssocID="{1BACC08F-52D3-4F33-A440-4DE36A0E200E}" presName="hierChild5" presStyleCnt="0"/>
      <dgm:spPr/>
    </dgm:pt>
    <dgm:pt modelId="{7D4C989C-B9E2-4800-ACD7-EFD9BDD5E897}" type="pres">
      <dgm:prSet presAssocID="{60B30871-F262-4F34-AEA9-D5DF5BE2BFA7}" presName="Name37" presStyleLbl="parChTrans1D2" presStyleIdx="3" presStyleCnt="4"/>
      <dgm:spPr/>
    </dgm:pt>
    <dgm:pt modelId="{0DAF5945-2744-46A6-A3BB-8E14AEB4CE1A}" type="pres">
      <dgm:prSet presAssocID="{75178BF7-5A16-44AE-B15D-2FBEF15D1DCB}" presName="hierRoot2" presStyleCnt="0">
        <dgm:presLayoutVars>
          <dgm:hierBranch val="init"/>
        </dgm:presLayoutVars>
      </dgm:prSet>
      <dgm:spPr/>
    </dgm:pt>
    <dgm:pt modelId="{DBC657E6-C3CD-47C8-9EFA-7F4094A944DD}" type="pres">
      <dgm:prSet presAssocID="{75178BF7-5A16-44AE-B15D-2FBEF15D1DCB}" presName="rootComposite" presStyleCnt="0"/>
      <dgm:spPr/>
    </dgm:pt>
    <dgm:pt modelId="{B0E8F987-4BDF-40AB-A427-B8E3619E4353}" type="pres">
      <dgm:prSet presAssocID="{75178BF7-5A16-44AE-B15D-2FBEF15D1DCB}" presName="rootText" presStyleLbl="node2" presStyleIdx="3" presStyleCnt="4" custScaleY="70204" custLinFactNeighborX="-2974" custLinFactNeighborY="-13531">
        <dgm:presLayoutVars>
          <dgm:chPref val="3"/>
        </dgm:presLayoutVars>
      </dgm:prSet>
      <dgm:spPr/>
    </dgm:pt>
    <dgm:pt modelId="{15DAD317-FC71-4376-85C0-7B98CCD843C5}" type="pres">
      <dgm:prSet presAssocID="{75178BF7-5A16-44AE-B15D-2FBEF15D1DCB}" presName="rootConnector" presStyleLbl="node2" presStyleIdx="3" presStyleCnt="4"/>
      <dgm:spPr/>
    </dgm:pt>
    <dgm:pt modelId="{D8BA8DEB-7283-48E8-BE9F-AC4994B6F54C}" type="pres">
      <dgm:prSet presAssocID="{75178BF7-5A16-44AE-B15D-2FBEF15D1DCB}" presName="hierChild4" presStyleCnt="0"/>
      <dgm:spPr/>
    </dgm:pt>
    <dgm:pt modelId="{3D88CC74-9646-4549-881D-DF578EACD684}" type="pres">
      <dgm:prSet presAssocID="{C618A4A1-C9F8-40AE-9123-58F0576D1BEF}" presName="Name37" presStyleLbl="parChTrans1D3" presStyleIdx="2" presStyleCnt="7"/>
      <dgm:spPr/>
    </dgm:pt>
    <dgm:pt modelId="{E31BF0CF-7CDB-4F37-AFAD-A55DD3278A08}" type="pres">
      <dgm:prSet presAssocID="{0123B985-7780-43C7-ACBA-5C58CABB776C}" presName="hierRoot2" presStyleCnt="0">
        <dgm:presLayoutVars>
          <dgm:hierBranch val="init"/>
        </dgm:presLayoutVars>
      </dgm:prSet>
      <dgm:spPr/>
    </dgm:pt>
    <dgm:pt modelId="{CCB9814A-A84F-402C-8B4C-EB9E0791BA2D}" type="pres">
      <dgm:prSet presAssocID="{0123B985-7780-43C7-ACBA-5C58CABB776C}" presName="rootComposite" presStyleCnt="0"/>
      <dgm:spPr/>
    </dgm:pt>
    <dgm:pt modelId="{0EA9D9CA-D5B5-4E86-B440-DF95185BEA63}" type="pres">
      <dgm:prSet presAssocID="{0123B985-7780-43C7-ACBA-5C58CABB776C}" presName="rootText" presStyleLbl="node3" presStyleIdx="2" presStyleCnt="7" custScaleX="111450" custLinFactNeighborX="-14362" custLinFactNeighborY="-40078">
        <dgm:presLayoutVars>
          <dgm:chPref val="3"/>
        </dgm:presLayoutVars>
      </dgm:prSet>
      <dgm:spPr/>
    </dgm:pt>
    <dgm:pt modelId="{B32594DD-6AB0-4F93-8553-CCF318D9B976}" type="pres">
      <dgm:prSet presAssocID="{0123B985-7780-43C7-ACBA-5C58CABB776C}" presName="rootConnector" presStyleLbl="node3" presStyleIdx="2" presStyleCnt="7"/>
      <dgm:spPr/>
    </dgm:pt>
    <dgm:pt modelId="{F96368B4-A5B0-4331-B863-BBD5D1DC3D75}" type="pres">
      <dgm:prSet presAssocID="{0123B985-7780-43C7-ACBA-5C58CABB776C}" presName="hierChild4" presStyleCnt="0"/>
      <dgm:spPr/>
    </dgm:pt>
    <dgm:pt modelId="{E027A365-C3EB-4C76-87E6-9123D9BE0353}" type="pres">
      <dgm:prSet presAssocID="{0123B985-7780-43C7-ACBA-5C58CABB776C}" presName="hierChild5" presStyleCnt="0"/>
      <dgm:spPr/>
    </dgm:pt>
    <dgm:pt modelId="{7959E385-6453-4060-8418-E58414AD5078}" type="pres">
      <dgm:prSet presAssocID="{5A668714-66C7-461F-847A-0034F59CD70C}" presName="Name37" presStyleLbl="parChTrans1D3" presStyleIdx="3" presStyleCnt="7"/>
      <dgm:spPr/>
    </dgm:pt>
    <dgm:pt modelId="{0DC236FC-ABA6-4749-8813-BE5F5FA82A50}" type="pres">
      <dgm:prSet presAssocID="{82639E19-C6AC-455B-9A3C-8AEA5B013A8D}" presName="hierRoot2" presStyleCnt="0">
        <dgm:presLayoutVars>
          <dgm:hierBranch val="init"/>
        </dgm:presLayoutVars>
      </dgm:prSet>
      <dgm:spPr/>
    </dgm:pt>
    <dgm:pt modelId="{5F56EE2F-3681-4A57-9EA4-AB702BF69B26}" type="pres">
      <dgm:prSet presAssocID="{82639E19-C6AC-455B-9A3C-8AEA5B013A8D}" presName="rootComposite" presStyleCnt="0"/>
      <dgm:spPr/>
    </dgm:pt>
    <dgm:pt modelId="{AD9D1CDF-8721-4477-B7B8-668D0100BD60}" type="pres">
      <dgm:prSet presAssocID="{82639E19-C6AC-455B-9A3C-8AEA5B013A8D}" presName="rootText" presStyleLbl="node3" presStyleIdx="3" presStyleCnt="7" custScaleX="112268" custScaleY="55094" custLinFactNeighborX="-13176" custLinFactNeighborY="-63419">
        <dgm:presLayoutVars>
          <dgm:chPref val="3"/>
        </dgm:presLayoutVars>
      </dgm:prSet>
      <dgm:spPr/>
    </dgm:pt>
    <dgm:pt modelId="{7D2B9052-BC9B-4542-8A2B-27B87B2C9030}" type="pres">
      <dgm:prSet presAssocID="{82639E19-C6AC-455B-9A3C-8AEA5B013A8D}" presName="rootConnector" presStyleLbl="node3" presStyleIdx="3" presStyleCnt="7"/>
      <dgm:spPr/>
    </dgm:pt>
    <dgm:pt modelId="{CBD37C46-8D40-4263-9B08-C13EDEE8C9FA}" type="pres">
      <dgm:prSet presAssocID="{82639E19-C6AC-455B-9A3C-8AEA5B013A8D}" presName="hierChild4" presStyleCnt="0"/>
      <dgm:spPr/>
    </dgm:pt>
    <dgm:pt modelId="{064F91C3-E459-4850-9FFE-56423CC5D480}" type="pres">
      <dgm:prSet presAssocID="{82639E19-C6AC-455B-9A3C-8AEA5B013A8D}" presName="hierChild5" presStyleCnt="0"/>
      <dgm:spPr/>
    </dgm:pt>
    <dgm:pt modelId="{6ACA32CE-6D92-4D93-B4D8-230DA5AA2EC8}" type="pres">
      <dgm:prSet presAssocID="{4CAEE865-0952-411E-A95B-46F39483D0C5}" presName="Name37" presStyleLbl="parChTrans1D3" presStyleIdx="4" presStyleCnt="7"/>
      <dgm:spPr/>
    </dgm:pt>
    <dgm:pt modelId="{0E8225C1-7D1F-4DCB-8ABC-9FAB13249FC3}" type="pres">
      <dgm:prSet presAssocID="{45AB4BF0-82A0-4D9C-A7C3-91FD23C406D7}" presName="hierRoot2" presStyleCnt="0">
        <dgm:presLayoutVars>
          <dgm:hierBranch val="init"/>
        </dgm:presLayoutVars>
      </dgm:prSet>
      <dgm:spPr/>
    </dgm:pt>
    <dgm:pt modelId="{E75003D5-A9C6-4262-892B-480A8B2FFADD}" type="pres">
      <dgm:prSet presAssocID="{45AB4BF0-82A0-4D9C-A7C3-91FD23C406D7}" presName="rootComposite" presStyleCnt="0"/>
      <dgm:spPr/>
    </dgm:pt>
    <dgm:pt modelId="{5F524EF2-4DEA-4A0A-A637-E935C2112297}" type="pres">
      <dgm:prSet presAssocID="{45AB4BF0-82A0-4D9C-A7C3-91FD23C406D7}" presName="rootText" presStyleLbl="node3" presStyleIdx="4" presStyleCnt="7" custScaleX="113603" custLinFactNeighborX="-12664" custLinFactNeighborY="-85037">
        <dgm:presLayoutVars>
          <dgm:chPref val="3"/>
        </dgm:presLayoutVars>
      </dgm:prSet>
      <dgm:spPr/>
    </dgm:pt>
    <dgm:pt modelId="{33338F91-5A43-4FE3-85D7-DBA1EBF5EE8F}" type="pres">
      <dgm:prSet presAssocID="{45AB4BF0-82A0-4D9C-A7C3-91FD23C406D7}" presName="rootConnector" presStyleLbl="node3" presStyleIdx="4" presStyleCnt="7"/>
      <dgm:spPr/>
    </dgm:pt>
    <dgm:pt modelId="{50B5DC47-2760-4A29-9392-CE6F18E54719}" type="pres">
      <dgm:prSet presAssocID="{45AB4BF0-82A0-4D9C-A7C3-91FD23C406D7}" presName="hierChild4" presStyleCnt="0"/>
      <dgm:spPr/>
    </dgm:pt>
    <dgm:pt modelId="{1E448C84-28B3-40FD-8FB4-DE51D293B77F}" type="pres">
      <dgm:prSet presAssocID="{45AB4BF0-82A0-4D9C-A7C3-91FD23C406D7}" presName="hierChild5" presStyleCnt="0"/>
      <dgm:spPr/>
    </dgm:pt>
    <dgm:pt modelId="{6E55F15D-D186-47DD-9016-C56EE0A343CD}" type="pres">
      <dgm:prSet presAssocID="{4884DD01-2B0D-4F1F-AD61-EAE4DF995EFE}" presName="Name37" presStyleLbl="parChTrans1D3" presStyleIdx="5" presStyleCnt="7"/>
      <dgm:spPr/>
    </dgm:pt>
    <dgm:pt modelId="{D049797E-4C43-4112-8DA3-55CABB1BDC96}" type="pres">
      <dgm:prSet presAssocID="{1594BB41-A963-4372-B59B-0F98EE85B8C2}" presName="hierRoot2" presStyleCnt="0">
        <dgm:presLayoutVars>
          <dgm:hierBranch val="init"/>
        </dgm:presLayoutVars>
      </dgm:prSet>
      <dgm:spPr/>
    </dgm:pt>
    <dgm:pt modelId="{51F6B2AF-9311-49E4-9608-4D1351BE9B7E}" type="pres">
      <dgm:prSet presAssocID="{1594BB41-A963-4372-B59B-0F98EE85B8C2}" presName="rootComposite" presStyleCnt="0"/>
      <dgm:spPr/>
    </dgm:pt>
    <dgm:pt modelId="{2CF5EC51-7886-4609-8B1F-E9E304C97EEE}" type="pres">
      <dgm:prSet presAssocID="{1594BB41-A963-4372-B59B-0F98EE85B8C2}" presName="rootText" presStyleLbl="node3" presStyleIdx="5" presStyleCnt="7" custScaleX="111207" custScaleY="76048" custLinFactY="-12342" custLinFactNeighborX="-9426" custLinFactNeighborY="-100000">
        <dgm:presLayoutVars>
          <dgm:chPref val="3"/>
        </dgm:presLayoutVars>
      </dgm:prSet>
      <dgm:spPr/>
    </dgm:pt>
    <dgm:pt modelId="{8C1C02B4-3F07-472F-89B8-71C029C5B314}" type="pres">
      <dgm:prSet presAssocID="{1594BB41-A963-4372-B59B-0F98EE85B8C2}" presName="rootConnector" presStyleLbl="node3" presStyleIdx="5" presStyleCnt="7"/>
      <dgm:spPr/>
    </dgm:pt>
    <dgm:pt modelId="{32A3DFB8-DD0E-4096-AAAF-120E40A7561B}" type="pres">
      <dgm:prSet presAssocID="{1594BB41-A963-4372-B59B-0F98EE85B8C2}" presName="hierChild4" presStyleCnt="0"/>
      <dgm:spPr/>
    </dgm:pt>
    <dgm:pt modelId="{2C632957-203D-40B5-8D4B-7F4B609F0C9F}" type="pres">
      <dgm:prSet presAssocID="{1594BB41-A963-4372-B59B-0F98EE85B8C2}" presName="hierChild5" presStyleCnt="0"/>
      <dgm:spPr/>
    </dgm:pt>
    <dgm:pt modelId="{36F83D1B-3BC4-44A3-9C7C-B080E4EADF35}" type="pres">
      <dgm:prSet presAssocID="{F975B213-2E75-4DB4-A31F-F2A9B51B7CB3}" presName="Name37" presStyleLbl="parChTrans1D3" presStyleIdx="6" presStyleCnt="7"/>
      <dgm:spPr/>
    </dgm:pt>
    <dgm:pt modelId="{30971561-BB85-4531-B2D3-7EB1EB2326AC}" type="pres">
      <dgm:prSet presAssocID="{7C56D9BB-78EB-4C25-8CC4-C99C3235A1F4}" presName="hierRoot2" presStyleCnt="0">
        <dgm:presLayoutVars>
          <dgm:hierBranch val="init"/>
        </dgm:presLayoutVars>
      </dgm:prSet>
      <dgm:spPr/>
    </dgm:pt>
    <dgm:pt modelId="{3E020AC3-14C1-496C-845B-46C8D87D891D}" type="pres">
      <dgm:prSet presAssocID="{7C56D9BB-78EB-4C25-8CC4-C99C3235A1F4}" presName="rootComposite" presStyleCnt="0"/>
      <dgm:spPr/>
    </dgm:pt>
    <dgm:pt modelId="{C9499A5C-3AAB-434F-B966-9AD8A4796877}" type="pres">
      <dgm:prSet presAssocID="{7C56D9BB-78EB-4C25-8CC4-C99C3235A1F4}" presName="rootText" presStyleLbl="node3" presStyleIdx="6" presStyleCnt="7" custScaleX="111870" custScaleY="46755" custLinFactY="-40329" custLinFactNeighborX="-7531" custLinFactNeighborY="-100000">
        <dgm:presLayoutVars>
          <dgm:chPref val="3"/>
        </dgm:presLayoutVars>
      </dgm:prSet>
      <dgm:spPr/>
    </dgm:pt>
    <dgm:pt modelId="{A36A0320-6D92-4480-AEAF-1D7918C6283A}" type="pres">
      <dgm:prSet presAssocID="{7C56D9BB-78EB-4C25-8CC4-C99C3235A1F4}" presName="rootConnector" presStyleLbl="node3" presStyleIdx="6" presStyleCnt="7"/>
      <dgm:spPr/>
    </dgm:pt>
    <dgm:pt modelId="{F4A5AE12-AAE1-430B-8E60-1AC29073E039}" type="pres">
      <dgm:prSet presAssocID="{7C56D9BB-78EB-4C25-8CC4-C99C3235A1F4}" presName="hierChild4" presStyleCnt="0"/>
      <dgm:spPr/>
    </dgm:pt>
    <dgm:pt modelId="{5B68F5E5-913C-474F-A998-620922797748}" type="pres">
      <dgm:prSet presAssocID="{7C56D9BB-78EB-4C25-8CC4-C99C3235A1F4}" presName="hierChild5" presStyleCnt="0"/>
      <dgm:spPr/>
    </dgm:pt>
    <dgm:pt modelId="{40FA185C-3E9F-427D-8F67-3950DF094079}" type="pres">
      <dgm:prSet presAssocID="{75178BF7-5A16-44AE-B15D-2FBEF15D1DCB}" presName="hierChild5" presStyleCnt="0"/>
      <dgm:spPr/>
    </dgm:pt>
    <dgm:pt modelId="{E71857BA-3351-49EB-BF4A-034658A70336}" type="pres">
      <dgm:prSet presAssocID="{17FBAB1F-7DDE-476B-9648-12FEF54F3191}" presName="hierChild3" presStyleCnt="0"/>
      <dgm:spPr/>
    </dgm:pt>
  </dgm:ptLst>
  <dgm:cxnLst>
    <dgm:cxn modelId="{84158701-C23E-4CC2-A9CA-A37EBA0814CE}" type="presOf" srcId="{1BACC08F-52D3-4F33-A440-4DE36A0E200E}" destId="{39611E46-4F3F-42D0-9B14-5A4A1724A158}" srcOrd="1" destOrd="0" presId="urn:microsoft.com/office/officeart/2005/8/layout/orgChart1"/>
    <dgm:cxn modelId="{7546010A-6409-467A-8BEC-8C8CE0639998}" type="presOf" srcId="{B07A2DE4-2783-4116-927E-B85B6064CEB8}" destId="{911F65FC-B930-481F-BE44-0F55371A7417}" srcOrd="0" destOrd="0" presId="urn:microsoft.com/office/officeart/2005/8/layout/orgChart1"/>
    <dgm:cxn modelId="{5F347C13-98D7-499E-8C4E-D512E50EBDEE}" type="presOf" srcId="{B07A2DE4-2783-4116-927E-B85B6064CEB8}" destId="{1F1FA7CB-1701-4D59-8F5F-9F715B6833A2}" srcOrd="1" destOrd="0" presId="urn:microsoft.com/office/officeart/2005/8/layout/orgChart1"/>
    <dgm:cxn modelId="{AAC88815-2874-4D8A-90CE-81DFD9D84B79}" type="presOf" srcId="{1BFD82EC-4A05-403F-AE67-65E2C7616AAB}" destId="{4777403F-8A46-41F9-8B9E-4530B15DD4B0}" srcOrd="1" destOrd="0" presId="urn:microsoft.com/office/officeart/2005/8/layout/orgChart1"/>
    <dgm:cxn modelId="{8671E91C-893E-4BCC-9D6F-C51677F5155E}" type="presOf" srcId="{7C56D9BB-78EB-4C25-8CC4-C99C3235A1F4}" destId="{C9499A5C-3AAB-434F-B966-9AD8A4796877}" srcOrd="0" destOrd="0" presId="urn:microsoft.com/office/officeart/2005/8/layout/orgChart1"/>
    <dgm:cxn modelId="{0B534A29-D21C-4F9F-8B65-5B3824F352AF}" type="presOf" srcId="{229A2CBF-04B7-482C-A41F-5A7C679C299A}" destId="{DB8EFB00-7CCB-476F-917A-941351006F64}" srcOrd="0" destOrd="0" presId="urn:microsoft.com/office/officeart/2005/8/layout/orgChart1"/>
    <dgm:cxn modelId="{6FA00F2F-5A0D-45E8-99E6-0452E78C47E8}" type="presOf" srcId="{60B30871-F262-4F34-AEA9-D5DF5BE2BFA7}" destId="{7D4C989C-B9E2-4800-ACD7-EFD9BDD5E897}" srcOrd="0" destOrd="0" presId="urn:microsoft.com/office/officeart/2005/8/layout/orgChart1"/>
    <dgm:cxn modelId="{081BB637-51E1-46F0-96D9-DE395D84CAAA}" type="presOf" srcId="{0123B985-7780-43C7-ACBA-5C58CABB776C}" destId="{B32594DD-6AB0-4F93-8553-CCF318D9B976}" srcOrd="1" destOrd="0" presId="urn:microsoft.com/office/officeart/2005/8/layout/orgChart1"/>
    <dgm:cxn modelId="{A2FCF73A-C334-46B9-8E4C-8A2F8FD2E140}" type="presOf" srcId="{738E8193-69E5-46B0-B647-ECB6681C306B}" destId="{8760B0F6-314F-4713-97DA-04708D16A1C3}" srcOrd="0" destOrd="0" presId="urn:microsoft.com/office/officeart/2005/8/layout/orgChart1"/>
    <dgm:cxn modelId="{3C21BF5B-416D-466C-819C-CC69956B17B5}" srcId="{75178BF7-5A16-44AE-B15D-2FBEF15D1DCB}" destId="{82639E19-C6AC-455B-9A3C-8AEA5B013A8D}" srcOrd="1" destOrd="0" parTransId="{5A668714-66C7-461F-847A-0034F59CD70C}" sibTransId="{6F6C7785-8E90-41A7-8D2A-DAF7B8D657AD}"/>
    <dgm:cxn modelId="{C5EC2242-CDC5-4C84-BED1-46C53C2D7D83}" srcId="{1BACC08F-52D3-4F33-A440-4DE36A0E200E}" destId="{1BFD82EC-4A05-403F-AE67-65E2C7616AAB}" srcOrd="0" destOrd="0" parTransId="{CACD7E1D-9860-4176-8EB9-EB6917112B04}" sibTransId="{0A5802D3-A767-461B-AB1B-BEB3DF4C2DF0}"/>
    <dgm:cxn modelId="{16A55142-8778-4BED-A7E4-68360E512F6C}" srcId="{75178BF7-5A16-44AE-B15D-2FBEF15D1DCB}" destId="{1594BB41-A963-4372-B59B-0F98EE85B8C2}" srcOrd="3" destOrd="0" parTransId="{4884DD01-2B0D-4F1F-AD61-EAE4DF995EFE}" sibTransId="{A871AE82-6DE6-4EAC-9BA0-C99972BB423A}"/>
    <dgm:cxn modelId="{356D7242-58C9-43D7-B87D-A1EC8886450A}" srcId="{17FBAB1F-7DDE-476B-9648-12FEF54F3191}" destId="{B07A2DE4-2783-4116-927E-B85B6064CEB8}" srcOrd="1" destOrd="0" parTransId="{55B19558-FA30-4A4C-A33D-A4F9A59116E3}" sibTransId="{E81494FE-AEDC-4959-B9CF-1AA12095F272}"/>
    <dgm:cxn modelId="{5B521043-59AB-4237-B9B9-0BC984FCF34E}" srcId="{30D096B6-6DB7-4FCC-9B78-0626E8D743B3}" destId="{17FBAB1F-7DDE-476B-9648-12FEF54F3191}" srcOrd="0" destOrd="0" parTransId="{C01ECF44-9A79-4657-9A75-BA75A5313E4C}" sibTransId="{AA390E89-7862-4E3D-BD2A-38BBE936A0F9}"/>
    <dgm:cxn modelId="{33E15143-E719-4E94-9310-BA406BD5547F}" srcId="{75178BF7-5A16-44AE-B15D-2FBEF15D1DCB}" destId="{7C56D9BB-78EB-4C25-8CC4-C99C3235A1F4}" srcOrd="4" destOrd="0" parTransId="{F975B213-2E75-4DB4-A31F-F2A9B51B7CB3}" sibTransId="{82554D28-7A3C-44E7-BFB2-561FE84DAADA}"/>
    <dgm:cxn modelId="{09A42F67-511C-4F93-AEF0-F5FA4FC40373}" type="presOf" srcId="{81DCF6DF-080F-4BDD-8114-4223F1DCFC87}" destId="{DC45CB0E-4862-4263-B427-53B2100C8812}" srcOrd="0" destOrd="0" presId="urn:microsoft.com/office/officeart/2005/8/layout/orgChart1"/>
    <dgm:cxn modelId="{A5EACA68-A6C8-4EBC-96F2-A256B8612D6F}" srcId="{17FBAB1F-7DDE-476B-9648-12FEF54F3191}" destId="{AEDDAA52-6EDE-48BC-B5C5-7436BE0F1148}" srcOrd="0" destOrd="0" parTransId="{81DCF6DF-080F-4BDD-8114-4223F1DCFC87}" sibTransId="{E3652E17-F0A8-478F-8912-C9881411A04F}"/>
    <dgm:cxn modelId="{6B5AEB6A-C163-49D7-A324-3163EA7DE818}" type="presOf" srcId="{AEDDAA52-6EDE-48BC-B5C5-7436BE0F1148}" destId="{9D087434-28A5-4792-A7AB-C1D7396A2A88}" srcOrd="0" destOrd="0" presId="urn:microsoft.com/office/officeart/2005/8/layout/orgChart1"/>
    <dgm:cxn modelId="{6FDDD271-68EC-4459-BBDB-AB35C33262F8}" type="presOf" srcId="{C618A4A1-C9F8-40AE-9123-58F0576D1BEF}" destId="{3D88CC74-9646-4549-881D-DF578EACD684}" srcOrd="0" destOrd="0" presId="urn:microsoft.com/office/officeart/2005/8/layout/orgChart1"/>
    <dgm:cxn modelId="{B3A35054-127F-4262-B2E7-15FA43842710}" type="presOf" srcId="{17FBAB1F-7DDE-476B-9648-12FEF54F3191}" destId="{018E3E5E-D8A0-4DC3-A635-CB9452CC0316}" srcOrd="0" destOrd="0" presId="urn:microsoft.com/office/officeart/2005/8/layout/orgChart1"/>
    <dgm:cxn modelId="{33C50C76-BD57-4D30-B2A0-F6DCA9DE25A6}" type="presOf" srcId="{55B19558-FA30-4A4C-A33D-A4F9A59116E3}" destId="{52AFC8EF-2601-49C2-BA65-C0B3B2F063B6}" srcOrd="0" destOrd="0" presId="urn:microsoft.com/office/officeart/2005/8/layout/orgChart1"/>
    <dgm:cxn modelId="{E4F69177-77C8-4EF1-8046-95D884AC1A7C}" type="presOf" srcId="{17FBAB1F-7DDE-476B-9648-12FEF54F3191}" destId="{7571C26E-8788-49CE-9DFB-D23971878179}" srcOrd="1" destOrd="0" presId="urn:microsoft.com/office/officeart/2005/8/layout/orgChart1"/>
    <dgm:cxn modelId="{BE315A7A-0A8A-4E19-B558-3FC6944E8C65}" type="presOf" srcId="{4CAEE865-0952-411E-A95B-46F39483D0C5}" destId="{6ACA32CE-6D92-4D93-B4D8-230DA5AA2EC8}" srcOrd="0" destOrd="0" presId="urn:microsoft.com/office/officeart/2005/8/layout/orgChart1"/>
    <dgm:cxn modelId="{94FE4B80-E101-4331-B58D-28AF9CDFD6AE}" type="presOf" srcId="{CACD7E1D-9860-4176-8EB9-EB6917112B04}" destId="{16959A73-46F7-46D2-8784-1629BE76B364}" srcOrd="0" destOrd="0" presId="urn:microsoft.com/office/officeart/2005/8/layout/orgChart1"/>
    <dgm:cxn modelId="{A4BE4883-C6AF-4859-B235-BCC68835FCA5}" type="presOf" srcId="{5A668714-66C7-461F-847A-0034F59CD70C}" destId="{7959E385-6453-4060-8418-E58414AD5078}" srcOrd="0" destOrd="0" presId="urn:microsoft.com/office/officeart/2005/8/layout/orgChart1"/>
    <dgm:cxn modelId="{4719B583-1A29-45AA-A1D7-0F86761BF9E1}" type="presOf" srcId="{1594BB41-A963-4372-B59B-0F98EE85B8C2}" destId="{8C1C02B4-3F07-472F-89B8-71C029C5B314}" srcOrd="1" destOrd="0" presId="urn:microsoft.com/office/officeart/2005/8/layout/orgChart1"/>
    <dgm:cxn modelId="{E801C885-BCCD-4356-8D62-4C878392683E}" type="presOf" srcId="{F975B213-2E75-4DB4-A31F-F2A9B51B7CB3}" destId="{36F83D1B-3BC4-44A3-9C7C-B080E4EADF35}" srcOrd="0" destOrd="0" presId="urn:microsoft.com/office/officeart/2005/8/layout/orgChart1"/>
    <dgm:cxn modelId="{6EDAE39E-FA4A-407A-94A5-C03C2DA6E1CE}" type="presOf" srcId="{45AB4BF0-82A0-4D9C-A7C3-91FD23C406D7}" destId="{5F524EF2-4DEA-4A0A-A637-E935C2112297}" srcOrd="0" destOrd="0" presId="urn:microsoft.com/office/officeart/2005/8/layout/orgChart1"/>
    <dgm:cxn modelId="{5FD3BAA2-80E0-4BB4-A30A-05D0D214C58A}" type="presOf" srcId="{82639E19-C6AC-455B-9A3C-8AEA5B013A8D}" destId="{7D2B9052-BC9B-4542-8A2B-27B87B2C9030}" srcOrd="1" destOrd="0" presId="urn:microsoft.com/office/officeart/2005/8/layout/orgChart1"/>
    <dgm:cxn modelId="{9CDAA7A3-0CF2-40F8-85E4-E11EDC21B708}" type="presOf" srcId="{1BFD82EC-4A05-403F-AE67-65E2C7616AAB}" destId="{40D8E19A-9C11-480A-AFF8-03C7F430C4F7}" srcOrd="0" destOrd="0" presId="urn:microsoft.com/office/officeart/2005/8/layout/orgChart1"/>
    <dgm:cxn modelId="{AFD754A7-70EE-4F4A-A24C-379A1D40AB98}" type="presOf" srcId="{76AF627E-3259-4761-B661-DC22E90E781A}" destId="{38E7802D-AE8F-47B8-A775-21E3E6855C65}" srcOrd="0" destOrd="0" presId="urn:microsoft.com/office/officeart/2005/8/layout/orgChart1"/>
    <dgm:cxn modelId="{0B40D3AB-1813-47B7-95CD-CD97217DA195}" type="presOf" srcId="{75178BF7-5A16-44AE-B15D-2FBEF15D1DCB}" destId="{B0E8F987-4BDF-40AB-A427-B8E3619E4353}" srcOrd="0" destOrd="0" presId="urn:microsoft.com/office/officeart/2005/8/layout/orgChart1"/>
    <dgm:cxn modelId="{1B9EE3AC-18F5-4A18-9FDA-12D10083AA07}" type="presOf" srcId="{7C56D9BB-78EB-4C25-8CC4-C99C3235A1F4}" destId="{A36A0320-6D92-4480-AEAF-1D7918C6283A}" srcOrd="1" destOrd="0" presId="urn:microsoft.com/office/officeart/2005/8/layout/orgChart1"/>
    <dgm:cxn modelId="{AD82D3B6-AF94-4E36-A2BD-DA0C4E6217F2}" srcId="{75178BF7-5A16-44AE-B15D-2FBEF15D1DCB}" destId="{45AB4BF0-82A0-4D9C-A7C3-91FD23C406D7}" srcOrd="2" destOrd="0" parTransId="{4CAEE865-0952-411E-A95B-46F39483D0C5}" sibTransId="{30921DF7-ED8A-4F5B-A5C6-5313009A1B32}"/>
    <dgm:cxn modelId="{E079E4BA-034C-4ED1-8BE6-1FE3A2048AF3}" srcId="{75178BF7-5A16-44AE-B15D-2FBEF15D1DCB}" destId="{0123B985-7780-43C7-ACBA-5C58CABB776C}" srcOrd="0" destOrd="0" parTransId="{C618A4A1-C9F8-40AE-9123-58F0576D1BEF}" sibTransId="{BBB2402C-A53F-4F0C-B4F0-7163DA74E147}"/>
    <dgm:cxn modelId="{582C94C6-4877-45A6-9CD0-2769EE4D65BA}" type="presOf" srcId="{0123B985-7780-43C7-ACBA-5C58CABB776C}" destId="{0EA9D9CA-D5B5-4E86-B440-DF95185BEA63}" srcOrd="0" destOrd="0" presId="urn:microsoft.com/office/officeart/2005/8/layout/orgChart1"/>
    <dgm:cxn modelId="{A84703C9-37F5-43A0-8D60-2CF4F98B899C}" type="presOf" srcId="{45AB4BF0-82A0-4D9C-A7C3-91FD23C406D7}" destId="{33338F91-5A43-4FE3-85D7-DBA1EBF5EE8F}" srcOrd="1" destOrd="0" presId="urn:microsoft.com/office/officeart/2005/8/layout/orgChart1"/>
    <dgm:cxn modelId="{AB6C83CF-0829-47A5-B4C8-F68E68DE28B9}" type="presOf" srcId="{75178BF7-5A16-44AE-B15D-2FBEF15D1DCB}" destId="{15DAD317-FC71-4376-85C0-7B98CCD843C5}" srcOrd="1" destOrd="0" presId="urn:microsoft.com/office/officeart/2005/8/layout/orgChart1"/>
    <dgm:cxn modelId="{A14CB8D0-C1EB-47FF-8FFB-3F26C59417B2}" srcId="{17FBAB1F-7DDE-476B-9648-12FEF54F3191}" destId="{75178BF7-5A16-44AE-B15D-2FBEF15D1DCB}" srcOrd="3" destOrd="0" parTransId="{60B30871-F262-4F34-AEA9-D5DF5BE2BFA7}" sibTransId="{D175ED17-67C7-4C4E-839B-17ED437B2C27}"/>
    <dgm:cxn modelId="{ABE1FBD4-2AFF-49AB-A952-46C701AE251C}" type="presOf" srcId="{30D096B6-6DB7-4FCC-9B78-0626E8D743B3}" destId="{F7740BFE-76E1-4F33-B092-0D616449072F}" srcOrd="0" destOrd="0" presId="urn:microsoft.com/office/officeart/2005/8/layout/orgChart1"/>
    <dgm:cxn modelId="{76219BE7-5C1B-4E89-91BE-DA7D5760FD09}" type="presOf" srcId="{738E8193-69E5-46B0-B647-ECB6681C306B}" destId="{65915705-FC11-49D1-8935-470277DF2FC2}" srcOrd="1" destOrd="0" presId="urn:microsoft.com/office/officeart/2005/8/layout/orgChart1"/>
    <dgm:cxn modelId="{DAAC53EA-410E-4C25-BB53-7AB63CB26D14}" type="presOf" srcId="{4884DD01-2B0D-4F1F-AD61-EAE4DF995EFE}" destId="{6E55F15D-D186-47DD-9016-C56EE0A343CD}" srcOrd="0" destOrd="0" presId="urn:microsoft.com/office/officeart/2005/8/layout/orgChart1"/>
    <dgm:cxn modelId="{1ED18BEB-0DB6-4F50-A439-FFC17FD0FE99}" type="presOf" srcId="{AEDDAA52-6EDE-48BC-B5C5-7436BE0F1148}" destId="{F3DACFCA-9E3B-40F4-83D4-84C3433F7F2A}" srcOrd="1" destOrd="0" presId="urn:microsoft.com/office/officeart/2005/8/layout/orgChart1"/>
    <dgm:cxn modelId="{6F6FA2ED-2A97-4A27-9808-FCCD9B82606D}" type="presOf" srcId="{82639E19-C6AC-455B-9A3C-8AEA5B013A8D}" destId="{AD9D1CDF-8721-4477-B7B8-668D0100BD60}" srcOrd="0" destOrd="0" presId="urn:microsoft.com/office/officeart/2005/8/layout/orgChart1"/>
    <dgm:cxn modelId="{CEACBAED-972A-4E97-8357-BED712EEAA0E}" srcId="{1BACC08F-52D3-4F33-A440-4DE36A0E200E}" destId="{738E8193-69E5-46B0-B647-ECB6681C306B}" srcOrd="1" destOrd="0" parTransId="{229A2CBF-04B7-482C-A41F-5A7C679C299A}" sibTransId="{B1A163F7-FCD2-41C6-A307-450670B67F92}"/>
    <dgm:cxn modelId="{CFA8AEF1-16F0-4B6D-B8E4-F0D5AE28F48B}" type="presOf" srcId="{1594BB41-A963-4372-B59B-0F98EE85B8C2}" destId="{2CF5EC51-7886-4609-8B1F-E9E304C97EEE}" srcOrd="0" destOrd="0" presId="urn:microsoft.com/office/officeart/2005/8/layout/orgChart1"/>
    <dgm:cxn modelId="{DD232DF5-3F2E-46D9-B2C6-6E7AF5AF65E2}" srcId="{17FBAB1F-7DDE-476B-9648-12FEF54F3191}" destId="{1BACC08F-52D3-4F33-A440-4DE36A0E200E}" srcOrd="2" destOrd="0" parTransId="{76AF627E-3259-4761-B661-DC22E90E781A}" sibTransId="{388EAE5A-81C2-4D14-91C2-82FA4ED8C337}"/>
    <dgm:cxn modelId="{851160FB-84E2-4CDC-AF4D-E78FD222D752}" type="presOf" srcId="{1BACC08F-52D3-4F33-A440-4DE36A0E200E}" destId="{519B46A1-A918-4D65-ABF2-42843A575D4A}" srcOrd="0" destOrd="0" presId="urn:microsoft.com/office/officeart/2005/8/layout/orgChart1"/>
    <dgm:cxn modelId="{A9A1CDA8-A5BB-446A-9754-BDCDD93F5055}" type="presParOf" srcId="{F7740BFE-76E1-4F33-B092-0D616449072F}" destId="{636CC467-537C-4E43-AB82-5C808D40A7F8}" srcOrd="0" destOrd="0" presId="urn:microsoft.com/office/officeart/2005/8/layout/orgChart1"/>
    <dgm:cxn modelId="{DFB46DB0-6C19-49DA-A358-EA75734248B4}" type="presParOf" srcId="{636CC467-537C-4E43-AB82-5C808D40A7F8}" destId="{C78E4613-3AC3-435A-91B3-606CC6692428}" srcOrd="0" destOrd="0" presId="urn:microsoft.com/office/officeart/2005/8/layout/orgChart1"/>
    <dgm:cxn modelId="{EA67B557-5960-44E1-BBE7-10ACD5A4981D}" type="presParOf" srcId="{C78E4613-3AC3-435A-91B3-606CC6692428}" destId="{018E3E5E-D8A0-4DC3-A635-CB9452CC0316}" srcOrd="0" destOrd="0" presId="urn:microsoft.com/office/officeart/2005/8/layout/orgChart1"/>
    <dgm:cxn modelId="{378B0E63-2F5B-412C-8034-2B30D92DF974}" type="presParOf" srcId="{C78E4613-3AC3-435A-91B3-606CC6692428}" destId="{7571C26E-8788-49CE-9DFB-D23971878179}" srcOrd="1" destOrd="0" presId="urn:microsoft.com/office/officeart/2005/8/layout/orgChart1"/>
    <dgm:cxn modelId="{5C402D83-DD7C-4AA8-8DA6-D903C9F2702E}" type="presParOf" srcId="{636CC467-537C-4E43-AB82-5C808D40A7F8}" destId="{9A237931-35CF-463B-8F0B-177E3F84AE36}" srcOrd="1" destOrd="0" presId="urn:microsoft.com/office/officeart/2005/8/layout/orgChart1"/>
    <dgm:cxn modelId="{34291A97-0F5A-451F-90C6-CBE5F279504A}" type="presParOf" srcId="{9A237931-35CF-463B-8F0B-177E3F84AE36}" destId="{DC45CB0E-4862-4263-B427-53B2100C8812}" srcOrd="0" destOrd="0" presId="urn:microsoft.com/office/officeart/2005/8/layout/orgChart1"/>
    <dgm:cxn modelId="{474DAE76-43D4-4EC6-866F-B3763B3F7A33}" type="presParOf" srcId="{9A237931-35CF-463B-8F0B-177E3F84AE36}" destId="{19BAB64F-0E6F-4E86-B40B-E69AD5C05596}" srcOrd="1" destOrd="0" presId="urn:microsoft.com/office/officeart/2005/8/layout/orgChart1"/>
    <dgm:cxn modelId="{B0E2064E-2641-4D09-87ED-E954EC0F3FFA}" type="presParOf" srcId="{19BAB64F-0E6F-4E86-B40B-E69AD5C05596}" destId="{703CA7C9-581D-4753-A6E4-F187B31EF9F0}" srcOrd="0" destOrd="0" presId="urn:microsoft.com/office/officeart/2005/8/layout/orgChart1"/>
    <dgm:cxn modelId="{0BF24F38-3EB0-4F7D-85E9-011CB9D920B3}" type="presParOf" srcId="{703CA7C9-581D-4753-A6E4-F187B31EF9F0}" destId="{9D087434-28A5-4792-A7AB-C1D7396A2A88}" srcOrd="0" destOrd="0" presId="urn:microsoft.com/office/officeart/2005/8/layout/orgChart1"/>
    <dgm:cxn modelId="{D5BB7A7E-C5C8-46B3-874D-CE20EBA0B3B4}" type="presParOf" srcId="{703CA7C9-581D-4753-A6E4-F187B31EF9F0}" destId="{F3DACFCA-9E3B-40F4-83D4-84C3433F7F2A}" srcOrd="1" destOrd="0" presId="urn:microsoft.com/office/officeart/2005/8/layout/orgChart1"/>
    <dgm:cxn modelId="{7F0AA7FF-B55B-4605-8552-91AAE71D2593}" type="presParOf" srcId="{19BAB64F-0E6F-4E86-B40B-E69AD5C05596}" destId="{335DA5A6-6F42-4E44-A9E2-DF0FFCFA0760}" srcOrd="1" destOrd="0" presId="urn:microsoft.com/office/officeart/2005/8/layout/orgChart1"/>
    <dgm:cxn modelId="{0250ABCA-1AF7-4AE1-879A-B33A3D868AA0}" type="presParOf" srcId="{19BAB64F-0E6F-4E86-B40B-E69AD5C05596}" destId="{0A06759B-BFD0-4183-A91A-8CEC8CA2E109}" srcOrd="2" destOrd="0" presId="urn:microsoft.com/office/officeart/2005/8/layout/orgChart1"/>
    <dgm:cxn modelId="{AD983D5D-EC02-49B3-8630-B1194089C370}" type="presParOf" srcId="{9A237931-35CF-463B-8F0B-177E3F84AE36}" destId="{52AFC8EF-2601-49C2-BA65-C0B3B2F063B6}" srcOrd="2" destOrd="0" presId="urn:microsoft.com/office/officeart/2005/8/layout/orgChart1"/>
    <dgm:cxn modelId="{E9ACD392-1839-4724-B9C8-B070DEEAAE02}" type="presParOf" srcId="{9A237931-35CF-463B-8F0B-177E3F84AE36}" destId="{E0D7348D-9894-477E-998C-2937EAE42445}" srcOrd="3" destOrd="0" presId="urn:microsoft.com/office/officeart/2005/8/layout/orgChart1"/>
    <dgm:cxn modelId="{5DED3D6F-F38D-43DC-A623-5B00D7403C42}" type="presParOf" srcId="{E0D7348D-9894-477E-998C-2937EAE42445}" destId="{1ECD6D5D-1A43-458A-8E19-EBE3DA67B131}" srcOrd="0" destOrd="0" presId="urn:microsoft.com/office/officeart/2005/8/layout/orgChart1"/>
    <dgm:cxn modelId="{6D27B149-E388-4CA0-85F5-4FC720104562}" type="presParOf" srcId="{1ECD6D5D-1A43-458A-8E19-EBE3DA67B131}" destId="{911F65FC-B930-481F-BE44-0F55371A7417}" srcOrd="0" destOrd="0" presId="urn:microsoft.com/office/officeart/2005/8/layout/orgChart1"/>
    <dgm:cxn modelId="{B6F042D6-C66A-4B4F-9E10-CD8007BF07BD}" type="presParOf" srcId="{1ECD6D5D-1A43-458A-8E19-EBE3DA67B131}" destId="{1F1FA7CB-1701-4D59-8F5F-9F715B6833A2}" srcOrd="1" destOrd="0" presId="urn:microsoft.com/office/officeart/2005/8/layout/orgChart1"/>
    <dgm:cxn modelId="{75785199-3699-4042-B828-88ACEF2C467B}" type="presParOf" srcId="{E0D7348D-9894-477E-998C-2937EAE42445}" destId="{5AB62A08-DBB1-4E0A-86DD-738CC23421D2}" srcOrd="1" destOrd="0" presId="urn:microsoft.com/office/officeart/2005/8/layout/orgChart1"/>
    <dgm:cxn modelId="{4C60E045-2ADF-4C6D-A954-A62EE8FE2B83}" type="presParOf" srcId="{E0D7348D-9894-477E-998C-2937EAE42445}" destId="{E6AAD781-ED82-47AA-88B6-B81A892D294D}" srcOrd="2" destOrd="0" presId="urn:microsoft.com/office/officeart/2005/8/layout/orgChart1"/>
    <dgm:cxn modelId="{75A1787F-69D9-480C-BC38-F1D1B1D86703}" type="presParOf" srcId="{9A237931-35CF-463B-8F0B-177E3F84AE36}" destId="{38E7802D-AE8F-47B8-A775-21E3E6855C65}" srcOrd="4" destOrd="0" presId="urn:microsoft.com/office/officeart/2005/8/layout/orgChart1"/>
    <dgm:cxn modelId="{43313896-7413-4FEB-966F-3A9AAE97890C}" type="presParOf" srcId="{9A237931-35CF-463B-8F0B-177E3F84AE36}" destId="{48FC33A6-BA08-4A48-928D-6CFED1CB000D}" srcOrd="5" destOrd="0" presId="urn:microsoft.com/office/officeart/2005/8/layout/orgChart1"/>
    <dgm:cxn modelId="{A52BBC8A-77ED-4C4A-856C-177535360B00}" type="presParOf" srcId="{48FC33A6-BA08-4A48-928D-6CFED1CB000D}" destId="{8A124E70-0256-4387-BC99-7D6D5D1C0353}" srcOrd="0" destOrd="0" presId="urn:microsoft.com/office/officeart/2005/8/layout/orgChart1"/>
    <dgm:cxn modelId="{D63FC75C-B4D9-4E06-87F6-6849187E3BE2}" type="presParOf" srcId="{8A124E70-0256-4387-BC99-7D6D5D1C0353}" destId="{519B46A1-A918-4D65-ABF2-42843A575D4A}" srcOrd="0" destOrd="0" presId="urn:microsoft.com/office/officeart/2005/8/layout/orgChart1"/>
    <dgm:cxn modelId="{E5BDF69B-356F-4286-80B9-2F09836F9E15}" type="presParOf" srcId="{8A124E70-0256-4387-BC99-7D6D5D1C0353}" destId="{39611E46-4F3F-42D0-9B14-5A4A1724A158}" srcOrd="1" destOrd="0" presId="urn:microsoft.com/office/officeart/2005/8/layout/orgChart1"/>
    <dgm:cxn modelId="{95A10C80-71C1-469F-A2CD-9402E516E3F5}" type="presParOf" srcId="{48FC33A6-BA08-4A48-928D-6CFED1CB000D}" destId="{4F0A918A-17DD-4F4E-9923-C8AA45E42201}" srcOrd="1" destOrd="0" presId="urn:microsoft.com/office/officeart/2005/8/layout/orgChart1"/>
    <dgm:cxn modelId="{28A44A39-BE11-4759-AD67-6E415EDE4E3D}" type="presParOf" srcId="{4F0A918A-17DD-4F4E-9923-C8AA45E42201}" destId="{16959A73-46F7-46D2-8784-1629BE76B364}" srcOrd="0" destOrd="0" presId="urn:microsoft.com/office/officeart/2005/8/layout/orgChart1"/>
    <dgm:cxn modelId="{D804B6D4-0A5E-4CA0-A599-EE3BCD05208C}" type="presParOf" srcId="{4F0A918A-17DD-4F4E-9923-C8AA45E42201}" destId="{80528789-623B-4C51-9974-5B4EAD164641}" srcOrd="1" destOrd="0" presId="urn:microsoft.com/office/officeart/2005/8/layout/orgChart1"/>
    <dgm:cxn modelId="{8F502E5D-90D7-4C89-85B9-A04EC75F656A}" type="presParOf" srcId="{80528789-623B-4C51-9974-5B4EAD164641}" destId="{5E46E18B-449A-4F9D-B723-8D5AA408DABE}" srcOrd="0" destOrd="0" presId="urn:microsoft.com/office/officeart/2005/8/layout/orgChart1"/>
    <dgm:cxn modelId="{DB6E5E4C-B7F9-44BA-81DD-C085281E67AC}" type="presParOf" srcId="{5E46E18B-449A-4F9D-B723-8D5AA408DABE}" destId="{40D8E19A-9C11-480A-AFF8-03C7F430C4F7}" srcOrd="0" destOrd="0" presId="urn:microsoft.com/office/officeart/2005/8/layout/orgChart1"/>
    <dgm:cxn modelId="{1AB131E0-EFB0-4EA4-B35E-FDEAD0D9671F}" type="presParOf" srcId="{5E46E18B-449A-4F9D-B723-8D5AA408DABE}" destId="{4777403F-8A46-41F9-8B9E-4530B15DD4B0}" srcOrd="1" destOrd="0" presId="urn:microsoft.com/office/officeart/2005/8/layout/orgChart1"/>
    <dgm:cxn modelId="{925F2432-BE53-4314-9B91-43515CA2BB0E}" type="presParOf" srcId="{80528789-623B-4C51-9974-5B4EAD164641}" destId="{9E441BB2-6A94-45FC-A005-EAF2A6325946}" srcOrd="1" destOrd="0" presId="urn:microsoft.com/office/officeart/2005/8/layout/orgChart1"/>
    <dgm:cxn modelId="{480EBA61-C569-43E9-979B-F5A365692E38}" type="presParOf" srcId="{80528789-623B-4C51-9974-5B4EAD164641}" destId="{111FF736-2731-41D6-8A8A-CA8755001E0E}" srcOrd="2" destOrd="0" presId="urn:microsoft.com/office/officeart/2005/8/layout/orgChart1"/>
    <dgm:cxn modelId="{2CE614A6-2E6D-4DB3-A94A-033A60B4180C}" type="presParOf" srcId="{4F0A918A-17DD-4F4E-9923-C8AA45E42201}" destId="{DB8EFB00-7CCB-476F-917A-941351006F64}" srcOrd="2" destOrd="0" presId="urn:microsoft.com/office/officeart/2005/8/layout/orgChart1"/>
    <dgm:cxn modelId="{DA085853-CCD7-4BA3-A5AB-BDCBF65105B8}" type="presParOf" srcId="{4F0A918A-17DD-4F4E-9923-C8AA45E42201}" destId="{77F7A72E-5616-48EE-8F12-FEF0E1E8A461}" srcOrd="3" destOrd="0" presId="urn:microsoft.com/office/officeart/2005/8/layout/orgChart1"/>
    <dgm:cxn modelId="{A2B4E5C3-6BD5-4AA5-8682-2F816E749AA6}" type="presParOf" srcId="{77F7A72E-5616-48EE-8F12-FEF0E1E8A461}" destId="{5260E8A8-87D5-4A54-8281-2B8A0DE29217}" srcOrd="0" destOrd="0" presId="urn:microsoft.com/office/officeart/2005/8/layout/orgChart1"/>
    <dgm:cxn modelId="{9FB1E089-19AA-46F4-9C2F-A9A8D71A2704}" type="presParOf" srcId="{5260E8A8-87D5-4A54-8281-2B8A0DE29217}" destId="{8760B0F6-314F-4713-97DA-04708D16A1C3}" srcOrd="0" destOrd="0" presId="urn:microsoft.com/office/officeart/2005/8/layout/orgChart1"/>
    <dgm:cxn modelId="{DBBE1AB6-A772-4EE2-8035-98041354ED33}" type="presParOf" srcId="{5260E8A8-87D5-4A54-8281-2B8A0DE29217}" destId="{65915705-FC11-49D1-8935-470277DF2FC2}" srcOrd="1" destOrd="0" presId="urn:microsoft.com/office/officeart/2005/8/layout/orgChart1"/>
    <dgm:cxn modelId="{6503A0C8-59F3-4948-9B4E-B8D3B6605BCB}" type="presParOf" srcId="{77F7A72E-5616-48EE-8F12-FEF0E1E8A461}" destId="{3D1A99AB-187D-4CFF-A025-AA873F5EF8CE}" srcOrd="1" destOrd="0" presId="urn:microsoft.com/office/officeart/2005/8/layout/orgChart1"/>
    <dgm:cxn modelId="{9C104B45-B7BF-4914-8208-B2E5DD1D5136}" type="presParOf" srcId="{77F7A72E-5616-48EE-8F12-FEF0E1E8A461}" destId="{E25B2C33-9852-4EE4-BE73-69BA2E610AE8}" srcOrd="2" destOrd="0" presId="urn:microsoft.com/office/officeart/2005/8/layout/orgChart1"/>
    <dgm:cxn modelId="{24EA2846-884D-4D73-8DD3-AE307F16C7FF}" type="presParOf" srcId="{48FC33A6-BA08-4A48-928D-6CFED1CB000D}" destId="{2E9391B8-662D-4C85-B4EC-68BEFF13DA7E}" srcOrd="2" destOrd="0" presId="urn:microsoft.com/office/officeart/2005/8/layout/orgChart1"/>
    <dgm:cxn modelId="{188F1DE5-73D6-4131-9FE3-0E451CB54277}" type="presParOf" srcId="{9A237931-35CF-463B-8F0B-177E3F84AE36}" destId="{7D4C989C-B9E2-4800-ACD7-EFD9BDD5E897}" srcOrd="6" destOrd="0" presId="urn:microsoft.com/office/officeart/2005/8/layout/orgChart1"/>
    <dgm:cxn modelId="{EED5A79B-9E4F-44E8-885E-3D51CB036946}" type="presParOf" srcId="{9A237931-35CF-463B-8F0B-177E3F84AE36}" destId="{0DAF5945-2744-46A6-A3BB-8E14AEB4CE1A}" srcOrd="7" destOrd="0" presId="urn:microsoft.com/office/officeart/2005/8/layout/orgChart1"/>
    <dgm:cxn modelId="{CD38B2C7-263C-4231-8DBE-B56F093E5C4E}" type="presParOf" srcId="{0DAF5945-2744-46A6-A3BB-8E14AEB4CE1A}" destId="{DBC657E6-C3CD-47C8-9EFA-7F4094A944DD}" srcOrd="0" destOrd="0" presId="urn:microsoft.com/office/officeart/2005/8/layout/orgChart1"/>
    <dgm:cxn modelId="{8E4EF712-618A-4521-A647-52EB748361D5}" type="presParOf" srcId="{DBC657E6-C3CD-47C8-9EFA-7F4094A944DD}" destId="{B0E8F987-4BDF-40AB-A427-B8E3619E4353}" srcOrd="0" destOrd="0" presId="urn:microsoft.com/office/officeart/2005/8/layout/orgChart1"/>
    <dgm:cxn modelId="{B2368F36-7C66-4D47-B86E-06A8173D9AD3}" type="presParOf" srcId="{DBC657E6-C3CD-47C8-9EFA-7F4094A944DD}" destId="{15DAD317-FC71-4376-85C0-7B98CCD843C5}" srcOrd="1" destOrd="0" presId="urn:microsoft.com/office/officeart/2005/8/layout/orgChart1"/>
    <dgm:cxn modelId="{4DF36B5C-D45D-4774-B27D-3305596CCD10}" type="presParOf" srcId="{0DAF5945-2744-46A6-A3BB-8E14AEB4CE1A}" destId="{D8BA8DEB-7283-48E8-BE9F-AC4994B6F54C}" srcOrd="1" destOrd="0" presId="urn:microsoft.com/office/officeart/2005/8/layout/orgChart1"/>
    <dgm:cxn modelId="{D5F7A823-4ED7-46E6-AA72-5342E1E5CE16}" type="presParOf" srcId="{D8BA8DEB-7283-48E8-BE9F-AC4994B6F54C}" destId="{3D88CC74-9646-4549-881D-DF578EACD684}" srcOrd="0" destOrd="0" presId="urn:microsoft.com/office/officeart/2005/8/layout/orgChart1"/>
    <dgm:cxn modelId="{19E29FDF-CBD5-47D5-BE02-924866F11908}" type="presParOf" srcId="{D8BA8DEB-7283-48E8-BE9F-AC4994B6F54C}" destId="{E31BF0CF-7CDB-4F37-AFAD-A55DD3278A08}" srcOrd="1" destOrd="0" presId="urn:microsoft.com/office/officeart/2005/8/layout/orgChart1"/>
    <dgm:cxn modelId="{E1F630FE-21B1-4514-A298-ABC9D538D4C4}" type="presParOf" srcId="{E31BF0CF-7CDB-4F37-AFAD-A55DD3278A08}" destId="{CCB9814A-A84F-402C-8B4C-EB9E0791BA2D}" srcOrd="0" destOrd="0" presId="urn:microsoft.com/office/officeart/2005/8/layout/orgChart1"/>
    <dgm:cxn modelId="{DB385F79-9129-4611-A3F8-2F1D83FF9EB6}" type="presParOf" srcId="{CCB9814A-A84F-402C-8B4C-EB9E0791BA2D}" destId="{0EA9D9CA-D5B5-4E86-B440-DF95185BEA63}" srcOrd="0" destOrd="0" presId="urn:microsoft.com/office/officeart/2005/8/layout/orgChart1"/>
    <dgm:cxn modelId="{356830E6-E624-4010-AC57-05FDFE819720}" type="presParOf" srcId="{CCB9814A-A84F-402C-8B4C-EB9E0791BA2D}" destId="{B32594DD-6AB0-4F93-8553-CCF318D9B976}" srcOrd="1" destOrd="0" presId="urn:microsoft.com/office/officeart/2005/8/layout/orgChart1"/>
    <dgm:cxn modelId="{85BA3104-92EB-4C91-B2DB-C532C5193DF5}" type="presParOf" srcId="{E31BF0CF-7CDB-4F37-AFAD-A55DD3278A08}" destId="{F96368B4-A5B0-4331-B863-BBD5D1DC3D75}" srcOrd="1" destOrd="0" presId="urn:microsoft.com/office/officeart/2005/8/layout/orgChart1"/>
    <dgm:cxn modelId="{3AC7349E-F7EE-4F3C-A51F-2D7E10A29FE6}" type="presParOf" srcId="{E31BF0CF-7CDB-4F37-AFAD-A55DD3278A08}" destId="{E027A365-C3EB-4C76-87E6-9123D9BE0353}" srcOrd="2" destOrd="0" presId="urn:microsoft.com/office/officeart/2005/8/layout/orgChart1"/>
    <dgm:cxn modelId="{36D16BF1-EF70-4BC5-B2AA-E898AFF140E8}" type="presParOf" srcId="{D8BA8DEB-7283-48E8-BE9F-AC4994B6F54C}" destId="{7959E385-6453-4060-8418-E58414AD5078}" srcOrd="2" destOrd="0" presId="urn:microsoft.com/office/officeart/2005/8/layout/orgChart1"/>
    <dgm:cxn modelId="{96E1FFEE-3F1D-4D37-BB87-BA7E392918BA}" type="presParOf" srcId="{D8BA8DEB-7283-48E8-BE9F-AC4994B6F54C}" destId="{0DC236FC-ABA6-4749-8813-BE5F5FA82A50}" srcOrd="3" destOrd="0" presId="urn:microsoft.com/office/officeart/2005/8/layout/orgChart1"/>
    <dgm:cxn modelId="{810DB469-32BA-4157-B8C4-F0C169AD141C}" type="presParOf" srcId="{0DC236FC-ABA6-4749-8813-BE5F5FA82A50}" destId="{5F56EE2F-3681-4A57-9EA4-AB702BF69B26}" srcOrd="0" destOrd="0" presId="urn:microsoft.com/office/officeart/2005/8/layout/orgChart1"/>
    <dgm:cxn modelId="{24F6C7E4-E4BA-48CF-BADE-9D383A312128}" type="presParOf" srcId="{5F56EE2F-3681-4A57-9EA4-AB702BF69B26}" destId="{AD9D1CDF-8721-4477-B7B8-668D0100BD60}" srcOrd="0" destOrd="0" presId="urn:microsoft.com/office/officeart/2005/8/layout/orgChart1"/>
    <dgm:cxn modelId="{EA1F30D6-1F22-4D7F-81F3-C4107E0037FC}" type="presParOf" srcId="{5F56EE2F-3681-4A57-9EA4-AB702BF69B26}" destId="{7D2B9052-BC9B-4542-8A2B-27B87B2C9030}" srcOrd="1" destOrd="0" presId="urn:microsoft.com/office/officeart/2005/8/layout/orgChart1"/>
    <dgm:cxn modelId="{04336E74-51ED-426B-9BEE-3C44FF41CB20}" type="presParOf" srcId="{0DC236FC-ABA6-4749-8813-BE5F5FA82A50}" destId="{CBD37C46-8D40-4263-9B08-C13EDEE8C9FA}" srcOrd="1" destOrd="0" presId="urn:microsoft.com/office/officeart/2005/8/layout/orgChart1"/>
    <dgm:cxn modelId="{3568B191-5E04-456B-B199-DE6F3A7F7EAE}" type="presParOf" srcId="{0DC236FC-ABA6-4749-8813-BE5F5FA82A50}" destId="{064F91C3-E459-4850-9FFE-56423CC5D480}" srcOrd="2" destOrd="0" presId="urn:microsoft.com/office/officeart/2005/8/layout/orgChart1"/>
    <dgm:cxn modelId="{600445E2-6A64-4988-AB26-09388649B4C2}" type="presParOf" srcId="{D8BA8DEB-7283-48E8-BE9F-AC4994B6F54C}" destId="{6ACA32CE-6D92-4D93-B4D8-230DA5AA2EC8}" srcOrd="4" destOrd="0" presId="urn:microsoft.com/office/officeart/2005/8/layout/orgChart1"/>
    <dgm:cxn modelId="{B3B6D5E6-D90F-4044-92B2-1760BDC1AB79}" type="presParOf" srcId="{D8BA8DEB-7283-48E8-BE9F-AC4994B6F54C}" destId="{0E8225C1-7D1F-4DCB-8ABC-9FAB13249FC3}" srcOrd="5" destOrd="0" presId="urn:microsoft.com/office/officeart/2005/8/layout/orgChart1"/>
    <dgm:cxn modelId="{82C61C85-7385-4DAB-B236-994FC824590A}" type="presParOf" srcId="{0E8225C1-7D1F-4DCB-8ABC-9FAB13249FC3}" destId="{E75003D5-A9C6-4262-892B-480A8B2FFADD}" srcOrd="0" destOrd="0" presId="urn:microsoft.com/office/officeart/2005/8/layout/orgChart1"/>
    <dgm:cxn modelId="{27275B59-3B9F-44F2-90E7-C4DCA5702937}" type="presParOf" srcId="{E75003D5-A9C6-4262-892B-480A8B2FFADD}" destId="{5F524EF2-4DEA-4A0A-A637-E935C2112297}" srcOrd="0" destOrd="0" presId="urn:microsoft.com/office/officeart/2005/8/layout/orgChart1"/>
    <dgm:cxn modelId="{DB8A296B-C452-40D3-B600-4CA6CBB4744A}" type="presParOf" srcId="{E75003D5-A9C6-4262-892B-480A8B2FFADD}" destId="{33338F91-5A43-4FE3-85D7-DBA1EBF5EE8F}" srcOrd="1" destOrd="0" presId="urn:microsoft.com/office/officeart/2005/8/layout/orgChart1"/>
    <dgm:cxn modelId="{AE565367-D7E2-49B0-BE26-24EB84910922}" type="presParOf" srcId="{0E8225C1-7D1F-4DCB-8ABC-9FAB13249FC3}" destId="{50B5DC47-2760-4A29-9392-CE6F18E54719}" srcOrd="1" destOrd="0" presId="urn:microsoft.com/office/officeart/2005/8/layout/orgChart1"/>
    <dgm:cxn modelId="{814AF353-1DBA-44FA-AFB3-7F5E551D8570}" type="presParOf" srcId="{0E8225C1-7D1F-4DCB-8ABC-9FAB13249FC3}" destId="{1E448C84-28B3-40FD-8FB4-DE51D293B77F}" srcOrd="2" destOrd="0" presId="urn:microsoft.com/office/officeart/2005/8/layout/orgChart1"/>
    <dgm:cxn modelId="{435E1822-AE52-46FA-AE63-10B7186366C5}" type="presParOf" srcId="{D8BA8DEB-7283-48E8-BE9F-AC4994B6F54C}" destId="{6E55F15D-D186-47DD-9016-C56EE0A343CD}" srcOrd="6" destOrd="0" presId="urn:microsoft.com/office/officeart/2005/8/layout/orgChart1"/>
    <dgm:cxn modelId="{40D741EB-5B92-4993-89DB-4778CCA310CC}" type="presParOf" srcId="{D8BA8DEB-7283-48E8-BE9F-AC4994B6F54C}" destId="{D049797E-4C43-4112-8DA3-55CABB1BDC96}" srcOrd="7" destOrd="0" presId="urn:microsoft.com/office/officeart/2005/8/layout/orgChart1"/>
    <dgm:cxn modelId="{F7B6D062-E4F0-4B7D-B572-3E14C514F9D2}" type="presParOf" srcId="{D049797E-4C43-4112-8DA3-55CABB1BDC96}" destId="{51F6B2AF-9311-49E4-9608-4D1351BE9B7E}" srcOrd="0" destOrd="0" presId="urn:microsoft.com/office/officeart/2005/8/layout/orgChart1"/>
    <dgm:cxn modelId="{09DB76B9-D342-4FDE-84F5-819B42E9C160}" type="presParOf" srcId="{51F6B2AF-9311-49E4-9608-4D1351BE9B7E}" destId="{2CF5EC51-7886-4609-8B1F-E9E304C97EEE}" srcOrd="0" destOrd="0" presId="urn:microsoft.com/office/officeart/2005/8/layout/orgChart1"/>
    <dgm:cxn modelId="{313593E0-2018-4A44-936B-569BC8A87F54}" type="presParOf" srcId="{51F6B2AF-9311-49E4-9608-4D1351BE9B7E}" destId="{8C1C02B4-3F07-472F-89B8-71C029C5B314}" srcOrd="1" destOrd="0" presId="urn:microsoft.com/office/officeart/2005/8/layout/orgChart1"/>
    <dgm:cxn modelId="{F69A2D70-9F1A-4F57-8C03-5BA858C6FAE7}" type="presParOf" srcId="{D049797E-4C43-4112-8DA3-55CABB1BDC96}" destId="{32A3DFB8-DD0E-4096-AAAF-120E40A7561B}" srcOrd="1" destOrd="0" presId="urn:microsoft.com/office/officeart/2005/8/layout/orgChart1"/>
    <dgm:cxn modelId="{C0FB5631-DF6E-4494-84F3-D7E3DC4DA2FA}" type="presParOf" srcId="{D049797E-4C43-4112-8DA3-55CABB1BDC96}" destId="{2C632957-203D-40B5-8D4B-7F4B609F0C9F}" srcOrd="2" destOrd="0" presId="urn:microsoft.com/office/officeart/2005/8/layout/orgChart1"/>
    <dgm:cxn modelId="{6E72A1A2-D1AF-424B-B765-FE53103439B5}" type="presParOf" srcId="{D8BA8DEB-7283-48E8-BE9F-AC4994B6F54C}" destId="{36F83D1B-3BC4-44A3-9C7C-B080E4EADF35}" srcOrd="8" destOrd="0" presId="urn:microsoft.com/office/officeart/2005/8/layout/orgChart1"/>
    <dgm:cxn modelId="{933CF250-A135-4961-89EB-81B7DE3A4998}" type="presParOf" srcId="{D8BA8DEB-7283-48E8-BE9F-AC4994B6F54C}" destId="{30971561-BB85-4531-B2D3-7EB1EB2326AC}" srcOrd="9" destOrd="0" presId="urn:microsoft.com/office/officeart/2005/8/layout/orgChart1"/>
    <dgm:cxn modelId="{02425EDF-5EF9-40A7-8F16-83F36BDA7EFC}" type="presParOf" srcId="{30971561-BB85-4531-B2D3-7EB1EB2326AC}" destId="{3E020AC3-14C1-496C-845B-46C8D87D891D}" srcOrd="0" destOrd="0" presId="urn:microsoft.com/office/officeart/2005/8/layout/orgChart1"/>
    <dgm:cxn modelId="{55650C06-7A50-4491-B8E6-F7CB2B5FBA32}" type="presParOf" srcId="{3E020AC3-14C1-496C-845B-46C8D87D891D}" destId="{C9499A5C-3AAB-434F-B966-9AD8A4796877}" srcOrd="0" destOrd="0" presId="urn:microsoft.com/office/officeart/2005/8/layout/orgChart1"/>
    <dgm:cxn modelId="{72606C42-1596-40DB-81E0-87FF8463C82A}" type="presParOf" srcId="{3E020AC3-14C1-496C-845B-46C8D87D891D}" destId="{A36A0320-6D92-4480-AEAF-1D7918C6283A}" srcOrd="1" destOrd="0" presId="urn:microsoft.com/office/officeart/2005/8/layout/orgChart1"/>
    <dgm:cxn modelId="{DAF9A8E6-FD2F-4A33-9A14-3723095043BF}" type="presParOf" srcId="{30971561-BB85-4531-B2D3-7EB1EB2326AC}" destId="{F4A5AE12-AAE1-430B-8E60-1AC29073E039}" srcOrd="1" destOrd="0" presId="urn:microsoft.com/office/officeart/2005/8/layout/orgChart1"/>
    <dgm:cxn modelId="{6BC72833-B7C2-45FD-98B9-7104B1868777}" type="presParOf" srcId="{30971561-BB85-4531-B2D3-7EB1EB2326AC}" destId="{5B68F5E5-913C-474F-A998-620922797748}" srcOrd="2" destOrd="0" presId="urn:microsoft.com/office/officeart/2005/8/layout/orgChart1"/>
    <dgm:cxn modelId="{E7C675D5-5462-46FA-9274-7BB91161B107}" type="presParOf" srcId="{0DAF5945-2744-46A6-A3BB-8E14AEB4CE1A}" destId="{40FA185C-3E9F-427D-8F67-3950DF094079}" srcOrd="2" destOrd="0" presId="urn:microsoft.com/office/officeart/2005/8/layout/orgChart1"/>
    <dgm:cxn modelId="{EE68D1C9-E5F4-451E-AD45-34D7174CA665}" type="presParOf" srcId="{636CC467-537C-4E43-AB82-5C808D40A7F8}" destId="{E71857BA-3351-49EB-BF4A-034658A70336}"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89D012D-3A47-44E7-A824-B591B1F36B03}" type="doc">
      <dgm:prSet loTypeId="urn:microsoft.com/office/officeart/2005/8/layout/orgChart1" loCatId="hierarchy" qsTypeId="urn:microsoft.com/office/officeart/2005/8/quickstyle/3d4" qsCatId="3D" csTypeId="urn:microsoft.com/office/officeart/2005/8/colors/accent1_2" csCatId="accent1" phldr="1"/>
      <dgm:spPr/>
      <dgm:t>
        <a:bodyPr/>
        <a:lstStyle/>
        <a:p>
          <a:endParaRPr lang="en-IN"/>
        </a:p>
      </dgm:t>
    </dgm:pt>
    <dgm:pt modelId="{9385E0AB-5C90-4092-8DC9-B32169B4E5E4}">
      <dgm:prSet phldrT="[Text]"/>
      <dgm:spPr/>
      <dgm:t>
        <a:bodyPr/>
        <a:lstStyle/>
        <a:p>
          <a:r>
            <a:rPr lang="en-IN" b="1" u="sng" dirty="0">
              <a:solidFill>
                <a:schemeClr val="tx1">
                  <a:lumMod val="95000"/>
                  <a:lumOff val="5000"/>
                </a:schemeClr>
              </a:solidFill>
            </a:rPr>
            <a:t>THE TRANSFER MUST BE EFFECTED BY</a:t>
          </a:r>
        </a:p>
        <a:p>
          <a:r>
            <a:rPr lang="en-IN" b="1" u="none" dirty="0">
              <a:solidFill>
                <a:schemeClr val="tx1">
                  <a:lumMod val="95000"/>
                  <a:lumOff val="5000"/>
                </a:schemeClr>
              </a:solidFill>
            </a:rPr>
            <a:t>(Section 123 Transfer of Property Act, 1882) </a:t>
          </a:r>
        </a:p>
      </dgm:t>
    </dgm:pt>
    <dgm:pt modelId="{2D4D3E5C-BB59-4E9F-BCFF-FF51EFB7CA57}" type="parTrans" cxnId="{23A73DA0-FEDD-419B-BBB3-BB7EB2274DFC}">
      <dgm:prSet/>
      <dgm:spPr/>
      <dgm:t>
        <a:bodyPr/>
        <a:lstStyle/>
        <a:p>
          <a:endParaRPr lang="en-IN">
            <a:solidFill>
              <a:schemeClr val="tx1">
                <a:lumMod val="95000"/>
                <a:lumOff val="5000"/>
              </a:schemeClr>
            </a:solidFill>
          </a:endParaRPr>
        </a:p>
      </dgm:t>
    </dgm:pt>
    <dgm:pt modelId="{66521B60-BAEA-4DD3-9DCF-2CAFF9881C9B}" type="sibTrans" cxnId="{23A73DA0-FEDD-419B-BBB3-BB7EB2274DFC}">
      <dgm:prSet/>
      <dgm:spPr/>
      <dgm:t>
        <a:bodyPr/>
        <a:lstStyle/>
        <a:p>
          <a:endParaRPr lang="en-IN">
            <a:solidFill>
              <a:schemeClr val="tx1">
                <a:lumMod val="95000"/>
                <a:lumOff val="5000"/>
              </a:schemeClr>
            </a:solidFill>
          </a:endParaRPr>
        </a:p>
      </dgm:t>
    </dgm:pt>
    <dgm:pt modelId="{01F18B49-4552-4FAC-978A-B7ECB1CEF39D}">
      <dgm:prSet phldrT="[Text]"/>
      <dgm:spPr/>
      <dgm:t>
        <a:bodyPr/>
        <a:lstStyle/>
        <a:p>
          <a:r>
            <a:rPr lang="en-IN" dirty="0">
              <a:solidFill>
                <a:schemeClr val="tx1">
                  <a:lumMod val="95000"/>
                  <a:lumOff val="5000"/>
                </a:schemeClr>
              </a:solidFill>
            </a:rPr>
            <a:t>For a Gift of Immovable Property</a:t>
          </a:r>
        </a:p>
      </dgm:t>
    </dgm:pt>
    <dgm:pt modelId="{90C85D2F-0020-4B3C-970A-DE51678F854D}" type="parTrans" cxnId="{3AA6ECF7-DB98-4618-9D27-3A05D9A100BB}">
      <dgm:prSet/>
      <dgm:spPr/>
      <dgm:t>
        <a:bodyPr/>
        <a:lstStyle/>
        <a:p>
          <a:endParaRPr lang="en-IN">
            <a:solidFill>
              <a:schemeClr val="tx1">
                <a:lumMod val="95000"/>
                <a:lumOff val="5000"/>
              </a:schemeClr>
            </a:solidFill>
          </a:endParaRPr>
        </a:p>
      </dgm:t>
    </dgm:pt>
    <dgm:pt modelId="{AC436B79-1CB6-463E-91E4-91FE24B09D29}" type="sibTrans" cxnId="{3AA6ECF7-DB98-4618-9D27-3A05D9A100BB}">
      <dgm:prSet/>
      <dgm:spPr/>
      <dgm:t>
        <a:bodyPr/>
        <a:lstStyle/>
        <a:p>
          <a:endParaRPr lang="en-IN">
            <a:solidFill>
              <a:schemeClr val="tx1">
                <a:lumMod val="95000"/>
                <a:lumOff val="5000"/>
              </a:schemeClr>
            </a:solidFill>
          </a:endParaRPr>
        </a:p>
      </dgm:t>
    </dgm:pt>
    <dgm:pt modelId="{702A0B57-B021-425F-8E25-DE1CEAD5F938}">
      <dgm:prSet phldrT="[Text]"/>
      <dgm:spPr/>
      <dgm:t>
        <a:bodyPr/>
        <a:lstStyle/>
        <a:p>
          <a:r>
            <a:rPr lang="en-IN" dirty="0">
              <a:solidFill>
                <a:schemeClr val="tx1">
                  <a:lumMod val="95000"/>
                  <a:lumOff val="5000"/>
                </a:schemeClr>
              </a:solidFill>
            </a:rPr>
            <a:t>For a Gift of Movable Property</a:t>
          </a:r>
        </a:p>
      </dgm:t>
    </dgm:pt>
    <dgm:pt modelId="{044592E9-A435-4DC9-9048-296C196D8C69}" type="parTrans" cxnId="{FC52C4C0-4BAF-435B-86D4-A312147E9AED}">
      <dgm:prSet/>
      <dgm:spPr/>
      <dgm:t>
        <a:bodyPr/>
        <a:lstStyle/>
        <a:p>
          <a:endParaRPr lang="en-IN">
            <a:solidFill>
              <a:schemeClr val="tx1">
                <a:lumMod val="95000"/>
                <a:lumOff val="5000"/>
              </a:schemeClr>
            </a:solidFill>
          </a:endParaRPr>
        </a:p>
      </dgm:t>
    </dgm:pt>
    <dgm:pt modelId="{9698CEF7-6C3D-4246-A25D-FF7767129EE7}" type="sibTrans" cxnId="{FC52C4C0-4BAF-435B-86D4-A312147E9AED}">
      <dgm:prSet/>
      <dgm:spPr/>
      <dgm:t>
        <a:bodyPr/>
        <a:lstStyle/>
        <a:p>
          <a:endParaRPr lang="en-IN">
            <a:solidFill>
              <a:schemeClr val="tx1">
                <a:lumMod val="95000"/>
                <a:lumOff val="5000"/>
              </a:schemeClr>
            </a:solidFill>
          </a:endParaRPr>
        </a:p>
      </dgm:t>
    </dgm:pt>
    <dgm:pt modelId="{D7FBB249-1478-4C68-9501-A18CDC881F97}">
      <dgm:prSet phldrT="[Text]"/>
      <dgm:spPr/>
      <dgm:t>
        <a:bodyPr/>
        <a:lstStyle/>
        <a:p>
          <a:r>
            <a:rPr lang="en-IN" dirty="0">
              <a:solidFill>
                <a:schemeClr val="tx1">
                  <a:lumMod val="95000"/>
                  <a:lumOff val="5000"/>
                </a:schemeClr>
              </a:solidFill>
            </a:rPr>
            <a:t>By a Registered Instrument signed by or on Behalf of the Donor, and Attested by at least Two Witnesses</a:t>
          </a:r>
        </a:p>
      </dgm:t>
    </dgm:pt>
    <dgm:pt modelId="{436A759C-E36F-4C87-8C86-36D3CF99C490}" type="parTrans" cxnId="{F90A0D47-F2FE-4BE3-809D-1B5A4E745353}">
      <dgm:prSet/>
      <dgm:spPr/>
      <dgm:t>
        <a:bodyPr/>
        <a:lstStyle/>
        <a:p>
          <a:endParaRPr lang="en-IN">
            <a:solidFill>
              <a:schemeClr val="tx1">
                <a:lumMod val="95000"/>
                <a:lumOff val="5000"/>
              </a:schemeClr>
            </a:solidFill>
          </a:endParaRPr>
        </a:p>
      </dgm:t>
    </dgm:pt>
    <dgm:pt modelId="{97A855A0-EA28-480A-AE8E-B88E2421557B}" type="sibTrans" cxnId="{F90A0D47-F2FE-4BE3-809D-1B5A4E745353}">
      <dgm:prSet/>
      <dgm:spPr/>
      <dgm:t>
        <a:bodyPr/>
        <a:lstStyle/>
        <a:p>
          <a:endParaRPr lang="en-IN">
            <a:solidFill>
              <a:schemeClr val="tx1">
                <a:lumMod val="95000"/>
                <a:lumOff val="5000"/>
              </a:schemeClr>
            </a:solidFill>
          </a:endParaRPr>
        </a:p>
      </dgm:t>
    </dgm:pt>
    <dgm:pt modelId="{D119F760-7F1D-4231-93CF-EC93D816A65D}">
      <dgm:prSet phldrT="[Text]"/>
      <dgm:spPr/>
      <dgm:t>
        <a:bodyPr/>
        <a:lstStyle/>
        <a:p>
          <a:r>
            <a:rPr lang="en-IN" dirty="0">
              <a:solidFill>
                <a:schemeClr val="tx1">
                  <a:lumMod val="95000"/>
                  <a:lumOff val="5000"/>
                </a:schemeClr>
              </a:solidFill>
            </a:rPr>
            <a:t>If in writing, by a Registered Instrument signed by or on Behalf of the Donor, and Attested by at least Two Witnesses</a:t>
          </a:r>
        </a:p>
      </dgm:t>
    </dgm:pt>
    <dgm:pt modelId="{CBCA5B1C-24DA-41D5-9132-B74DACFCE663}" type="sibTrans" cxnId="{BAB62823-576A-4D78-AEE9-66C739C876C4}">
      <dgm:prSet/>
      <dgm:spPr/>
      <dgm:t>
        <a:bodyPr/>
        <a:lstStyle/>
        <a:p>
          <a:endParaRPr lang="en-IN">
            <a:solidFill>
              <a:schemeClr val="tx1">
                <a:lumMod val="95000"/>
                <a:lumOff val="5000"/>
              </a:schemeClr>
            </a:solidFill>
          </a:endParaRPr>
        </a:p>
      </dgm:t>
    </dgm:pt>
    <dgm:pt modelId="{46CC1677-1723-4FDF-8BD1-A001F439FFBF}" type="parTrans" cxnId="{BAB62823-576A-4D78-AEE9-66C739C876C4}">
      <dgm:prSet/>
      <dgm:spPr/>
      <dgm:t>
        <a:bodyPr/>
        <a:lstStyle/>
        <a:p>
          <a:endParaRPr lang="en-IN">
            <a:solidFill>
              <a:schemeClr val="tx1">
                <a:lumMod val="95000"/>
                <a:lumOff val="5000"/>
              </a:schemeClr>
            </a:solidFill>
          </a:endParaRPr>
        </a:p>
      </dgm:t>
    </dgm:pt>
    <dgm:pt modelId="{DBBEFC0B-D100-4ADA-B221-5C20B8FD3B6E}">
      <dgm:prSet phldrT="[Text]"/>
      <dgm:spPr/>
      <dgm:t>
        <a:bodyPr/>
        <a:lstStyle/>
        <a:p>
          <a:r>
            <a:rPr lang="en-IN" dirty="0">
              <a:solidFill>
                <a:schemeClr val="tx1">
                  <a:lumMod val="95000"/>
                  <a:lumOff val="5000"/>
                </a:schemeClr>
              </a:solidFill>
            </a:rPr>
            <a:t>By Delivery made in the same way as goods sold may be delivered</a:t>
          </a:r>
        </a:p>
      </dgm:t>
    </dgm:pt>
    <dgm:pt modelId="{5776C947-0655-4F47-9772-E39A7C451482}" type="parTrans" cxnId="{1DB6EF99-7AC4-410E-9896-6D274B4C7DF7}">
      <dgm:prSet/>
      <dgm:spPr/>
      <dgm:t>
        <a:bodyPr/>
        <a:lstStyle/>
        <a:p>
          <a:endParaRPr lang="en-IN">
            <a:solidFill>
              <a:schemeClr val="tx1">
                <a:lumMod val="95000"/>
                <a:lumOff val="5000"/>
              </a:schemeClr>
            </a:solidFill>
          </a:endParaRPr>
        </a:p>
      </dgm:t>
    </dgm:pt>
    <dgm:pt modelId="{DADEEB4B-C014-4ED7-92E9-4C6B61B32C4F}" type="sibTrans" cxnId="{1DB6EF99-7AC4-410E-9896-6D274B4C7DF7}">
      <dgm:prSet/>
      <dgm:spPr/>
      <dgm:t>
        <a:bodyPr/>
        <a:lstStyle/>
        <a:p>
          <a:endParaRPr lang="en-IN">
            <a:solidFill>
              <a:schemeClr val="tx1">
                <a:lumMod val="95000"/>
                <a:lumOff val="5000"/>
              </a:schemeClr>
            </a:solidFill>
          </a:endParaRPr>
        </a:p>
      </dgm:t>
    </dgm:pt>
    <dgm:pt modelId="{79A5E214-4DC5-4BEF-92D5-0C3BAF0F3AB6}">
      <dgm:prSet phldrT="[Text]"/>
      <dgm:spPr/>
      <dgm:t>
        <a:bodyPr/>
        <a:lstStyle/>
        <a:p>
          <a:r>
            <a:rPr lang="en-IN" dirty="0">
              <a:solidFill>
                <a:schemeClr val="tx1">
                  <a:lumMod val="95000"/>
                  <a:lumOff val="5000"/>
                </a:schemeClr>
              </a:solidFill>
            </a:rPr>
            <a:t>Gift must be accepted by the </a:t>
          </a:r>
          <a:r>
            <a:rPr lang="en-IN" dirty="0" err="1">
              <a:solidFill>
                <a:schemeClr val="tx1">
                  <a:lumMod val="95000"/>
                  <a:lumOff val="5000"/>
                </a:schemeClr>
              </a:solidFill>
            </a:rPr>
            <a:t>Donee</a:t>
          </a:r>
          <a:endParaRPr lang="en-IN" dirty="0">
            <a:solidFill>
              <a:schemeClr val="tx1">
                <a:lumMod val="95000"/>
                <a:lumOff val="5000"/>
              </a:schemeClr>
            </a:solidFill>
          </a:endParaRPr>
        </a:p>
      </dgm:t>
    </dgm:pt>
    <dgm:pt modelId="{C3FFC0B3-C850-4E78-9754-E70E637997E2}" type="parTrans" cxnId="{476A30F5-0339-49D5-93EB-606E7E88C55D}">
      <dgm:prSet/>
      <dgm:spPr/>
      <dgm:t>
        <a:bodyPr/>
        <a:lstStyle/>
        <a:p>
          <a:endParaRPr lang="en-IN"/>
        </a:p>
      </dgm:t>
    </dgm:pt>
    <dgm:pt modelId="{66855847-093F-4804-A341-BC4053C5C7BD}" type="sibTrans" cxnId="{476A30F5-0339-49D5-93EB-606E7E88C55D}">
      <dgm:prSet/>
      <dgm:spPr/>
      <dgm:t>
        <a:bodyPr/>
        <a:lstStyle/>
        <a:p>
          <a:endParaRPr lang="en-IN"/>
        </a:p>
      </dgm:t>
    </dgm:pt>
    <dgm:pt modelId="{242D29E5-0B4F-4421-897A-66B389A48973}" type="pres">
      <dgm:prSet presAssocID="{C89D012D-3A47-44E7-A824-B591B1F36B03}" presName="hierChild1" presStyleCnt="0">
        <dgm:presLayoutVars>
          <dgm:orgChart val="1"/>
          <dgm:chPref val="1"/>
          <dgm:dir/>
          <dgm:animOne val="branch"/>
          <dgm:animLvl val="lvl"/>
          <dgm:resizeHandles/>
        </dgm:presLayoutVars>
      </dgm:prSet>
      <dgm:spPr/>
    </dgm:pt>
    <dgm:pt modelId="{682AF791-BEAE-40F1-990B-8097875B6CBD}" type="pres">
      <dgm:prSet presAssocID="{9385E0AB-5C90-4092-8DC9-B32169B4E5E4}" presName="hierRoot1" presStyleCnt="0">
        <dgm:presLayoutVars>
          <dgm:hierBranch val="init"/>
        </dgm:presLayoutVars>
      </dgm:prSet>
      <dgm:spPr/>
    </dgm:pt>
    <dgm:pt modelId="{979129FD-91A7-4834-9178-AAFC5B78E379}" type="pres">
      <dgm:prSet presAssocID="{9385E0AB-5C90-4092-8DC9-B32169B4E5E4}" presName="rootComposite1" presStyleCnt="0"/>
      <dgm:spPr/>
    </dgm:pt>
    <dgm:pt modelId="{B641DBCF-79CB-4026-B17B-0F4B7D1F0F15}" type="pres">
      <dgm:prSet presAssocID="{9385E0AB-5C90-4092-8DC9-B32169B4E5E4}" presName="rootText1" presStyleLbl="node0" presStyleIdx="0" presStyleCnt="1" custScaleX="208077" custLinFactNeighborY="-5077">
        <dgm:presLayoutVars>
          <dgm:chPref val="3"/>
        </dgm:presLayoutVars>
      </dgm:prSet>
      <dgm:spPr/>
    </dgm:pt>
    <dgm:pt modelId="{928BA540-B382-4DC7-AF48-4C3CAF681C0A}" type="pres">
      <dgm:prSet presAssocID="{9385E0AB-5C90-4092-8DC9-B32169B4E5E4}" presName="rootConnector1" presStyleLbl="node1" presStyleIdx="0" presStyleCnt="0"/>
      <dgm:spPr/>
    </dgm:pt>
    <dgm:pt modelId="{AA5FF220-4A7B-4F03-B27F-909204A67BA7}" type="pres">
      <dgm:prSet presAssocID="{9385E0AB-5C90-4092-8DC9-B32169B4E5E4}" presName="hierChild2" presStyleCnt="0"/>
      <dgm:spPr/>
    </dgm:pt>
    <dgm:pt modelId="{5B289E28-51C3-4699-84CF-0D22399EFEE3}" type="pres">
      <dgm:prSet presAssocID="{90C85D2F-0020-4B3C-970A-DE51678F854D}" presName="Name37" presStyleLbl="parChTrans1D2" presStyleIdx="0" presStyleCnt="2"/>
      <dgm:spPr/>
    </dgm:pt>
    <dgm:pt modelId="{A7974073-10D9-451B-9185-4A51132F8F3B}" type="pres">
      <dgm:prSet presAssocID="{01F18B49-4552-4FAC-978A-B7ECB1CEF39D}" presName="hierRoot2" presStyleCnt="0">
        <dgm:presLayoutVars>
          <dgm:hierBranch val="init"/>
        </dgm:presLayoutVars>
      </dgm:prSet>
      <dgm:spPr/>
    </dgm:pt>
    <dgm:pt modelId="{65009BC0-2A28-4FDF-84A5-FF24784E42DC}" type="pres">
      <dgm:prSet presAssocID="{01F18B49-4552-4FAC-978A-B7ECB1CEF39D}" presName="rootComposite" presStyleCnt="0"/>
      <dgm:spPr/>
    </dgm:pt>
    <dgm:pt modelId="{A95F2C0D-D2ED-4771-A6D3-E417D28D4456}" type="pres">
      <dgm:prSet presAssocID="{01F18B49-4552-4FAC-978A-B7ECB1CEF39D}" presName="rootText" presStyleLbl="node2" presStyleIdx="0" presStyleCnt="2" custScaleX="184600" custScaleY="98462" custLinFactNeighborX="-36324" custLinFactNeighborY="6725">
        <dgm:presLayoutVars>
          <dgm:chPref val="3"/>
        </dgm:presLayoutVars>
      </dgm:prSet>
      <dgm:spPr/>
    </dgm:pt>
    <dgm:pt modelId="{772B7255-F99F-4F1A-B516-A09FA3198AF6}" type="pres">
      <dgm:prSet presAssocID="{01F18B49-4552-4FAC-978A-B7ECB1CEF39D}" presName="rootConnector" presStyleLbl="node2" presStyleIdx="0" presStyleCnt="2"/>
      <dgm:spPr/>
    </dgm:pt>
    <dgm:pt modelId="{FBA34275-D012-4D2A-B76B-F363F6F9ABD2}" type="pres">
      <dgm:prSet presAssocID="{01F18B49-4552-4FAC-978A-B7ECB1CEF39D}" presName="hierChild4" presStyleCnt="0"/>
      <dgm:spPr/>
    </dgm:pt>
    <dgm:pt modelId="{A235E9A9-DFA6-4C54-8C85-F26AB64BF1BB}" type="pres">
      <dgm:prSet presAssocID="{436A759C-E36F-4C87-8C86-36D3CF99C490}" presName="Name37" presStyleLbl="parChTrans1D3" presStyleIdx="0" presStyleCnt="4"/>
      <dgm:spPr/>
    </dgm:pt>
    <dgm:pt modelId="{ED46DB5E-3609-4398-9406-B43699AEA60A}" type="pres">
      <dgm:prSet presAssocID="{D7FBB249-1478-4C68-9501-A18CDC881F97}" presName="hierRoot2" presStyleCnt="0">
        <dgm:presLayoutVars>
          <dgm:hierBranch val="init"/>
        </dgm:presLayoutVars>
      </dgm:prSet>
      <dgm:spPr/>
    </dgm:pt>
    <dgm:pt modelId="{0C3CD15A-0ABC-4500-A84F-1DB1E6D6E69B}" type="pres">
      <dgm:prSet presAssocID="{D7FBB249-1478-4C68-9501-A18CDC881F97}" presName="rootComposite" presStyleCnt="0"/>
      <dgm:spPr/>
    </dgm:pt>
    <dgm:pt modelId="{EA22DE93-CA54-4B0F-830B-86465F275FBD}" type="pres">
      <dgm:prSet presAssocID="{D7FBB249-1478-4C68-9501-A18CDC881F97}" presName="rootText" presStyleLbl="node3" presStyleIdx="0" presStyleCnt="4" custScaleX="144423" custScaleY="94454" custLinFactNeighborX="-44339" custLinFactNeighborY="-11294">
        <dgm:presLayoutVars>
          <dgm:chPref val="3"/>
        </dgm:presLayoutVars>
      </dgm:prSet>
      <dgm:spPr/>
    </dgm:pt>
    <dgm:pt modelId="{081FCABD-E508-4AC1-A8B9-7DACE7A1D61B}" type="pres">
      <dgm:prSet presAssocID="{D7FBB249-1478-4C68-9501-A18CDC881F97}" presName="rootConnector" presStyleLbl="node3" presStyleIdx="0" presStyleCnt="4"/>
      <dgm:spPr/>
    </dgm:pt>
    <dgm:pt modelId="{D94DDD27-4795-49F2-A7F4-CBDE39424D66}" type="pres">
      <dgm:prSet presAssocID="{D7FBB249-1478-4C68-9501-A18CDC881F97}" presName="hierChild4" presStyleCnt="0"/>
      <dgm:spPr/>
    </dgm:pt>
    <dgm:pt modelId="{9478F5D9-E310-41FF-A32E-C43F9C56465A}" type="pres">
      <dgm:prSet presAssocID="{D7FBB249-1478-4C68-9501-A18CDC881F97}" presName="hierChild5" presStyleCnt="0"/>
      <dgm:spPr/>
    </dgm:pt>
    <dgm:pt modelId="{CE822251-953B-4626-BEF1-264475CFDDAD}" type="pres">
      <dgm:prSet presAssocID="{C3FFC0B3-C850-4E78-9754-E70E637997E2}" presName="Name37" presStyleLbl="parChTrans1D3" presStyleIdx="1" presStyleCnt="4"/>
      <dgm:spPr/>
    </dgm:pt>
    <dgm:pt modelId="{68C39BC5-CE46-42FA-BD49-7464335243E1}" type="pres">
      <dgm:prSet presAssocID="{79A5E214-4DC5-4BEF-92D5-0C3BAF0F3AB6}" presName="hierRoot2" presStyleCnt="0">
        <dgm:presLayoutVars>
          <dgm:hierBranch val="init"/>
        </dgm:presLayoutVars>
      </dgm:prSet>
      <dgm:spPr/>
    </dgm:pt>
    <dgm:pt modelId="{67D73C43-A4F6-4E4F-B4AD-522AF268A8DB}" type="pres">
      <dgm:prSet presAssocID="{79A5E214-4DC5-4BEF-92D5-0C3BAF0F3AB6}" presName="rootComposite" presStyleCnt="0"/>
      <dgm:spPr/>
    </dgm:pt>
    <dgm:pt modelId="{944DA613-B6C6-4D93-BC67-ECF9F882689E}" type="pres">
      <dgm:prSet presAssocID="{79A5E214-4DC5-4BEF-92D5-0C3BAF0F3AB6}" presName="rootText" presStyleLbl="node3" presStyleIdx="1" presStyleCnt="4" custScaleX="142032" custScaleY="93711" custLinFactNeighborX="-42772" custLinFactNeighborY="-17057">
        <dgm:presLayoutVars>
          <dgm:chPref val="3"/>
        </dgm:presLayoutVars>
      </dgm:prSet>
      <dgm:spPr/>
    </dgm:pt>
    <dgm:pt modelId="{1F72D565-1FB8-4EB2-AFA9-FBFCF43B631F}" type="pres">
      <dgm:prSet presAssocID="{79A5E214-4DC5-4BEF-92D5-0C3BAF0F3AB6}" presName="rootConnector" presStyleLbl="node3" presStyleIdx="1" presStyleCnt="4"/>
      <dgm:spPr/>
    </dgm:pt>
    <dgm:pt modelId="{E92BC5DF-1C93-4468-829C-2A3402C3E8B4}" type="pres">
      <dgm:prSet presAssocID="{79A5E214-4DC5-4BEF-92D5-0C3BAF0F3AB6}" presName="hierChild4" presStyleCnt="0"/>
      <dgm:spPr/>
    </dgm:pt>
    <dgm:pt modelId="{6ACA39C4-9F96-44CA-9A0F-35E712011558}" type="pres">
      <dgm:prSet presAssocID="{79A5E214-4DC5-4BEF-92D5-0C3BAF0F3AB6}" presName="hierChild5" presStyleCnt="0"/>
      <dgm:spPr/>
    </dgm:pt>
    <dgm:pt modelId="{BB06C6BB-C4CF-4B35-9376-B317CC748367}" type="pres">
      <dgm:prSet presAssocID="{01F18B49-4552-4FAC-978A-B7ECB1CEF39D}" presName="hierChild5" presStyleCnt="0"/>
      <dgm:spPr/>
    </dgm:pt>
    <dgm:pt modelId="{29D848F2-1AE3-42AB-A793-1869CF8674C9}" type="pres">
      <dgm:prSet presAssocID="{044592E9-A435-4DC9-9048-296C196D8C69}" presName="Name37" presStyleLbl="parChTrans1D2" presStyleIdx="1" presStyleCnt="2"/>
      <dgm:spPr/>
    </dgm:pt>
    <dgm:pt modelId="{8C34F64A-CF84-4CC0-9177-B984B176017C}" type="pres">
      <dgm:prSet presAssocID="{702A0B57-B021-425F-8E25-DE1CEAD5F938}" presName="hierRoot2" presStyleCnt="0">
        <dgm:presLayoutVars>
          <dgm:hierBranch val="init"/>
        </dgm:presLayoutVars>
      </dgm:prSet>
      <dgm:spPr/>
    </dgm:pt>
    <dgm:pt modelId="{E83CC24A-FF8B-454D-B861-675F9D5A6964}" type="pres">
      <dgm:prSet presAssocID="{702A0B57-B021-425F-8E25-DE1CEAD5F938}" presName="rootComposite" presStyleCnt="0"/>
      <dgm:spPr/>
    </dgm:pt>
    <dgm:pt modelId="{7C0DF702-0C7B-4914-83EE-547FA844BC04}" type="pres">
      <dgm:prSet presAssocID="{702A0B57-B021-425F-8E25-DE1CEAD5F938}" presName="rootText" presStyleLbl="node2" presStyleIdx="1" presStyleCnt="2" custScaleX="189290" custScaleY="97115" custLinFactNeighborX="19184" custLinFactNeighborY="7057">
        <dgm:presLayoutVars>
          <dgm:chPref val="3"/>
        </dgm:presLayoutVars>
      </dgm:prSet>
      <dgm:spPr/>
    </dgm:pt>
    <dgm:pt modelId="{2A99B003-29D8-4A65-80DA-F28DA3A1FBA5}" type="pres">
      <dgm:prSet presAssocID="{702A0B57-B021-425F-8E25-DE1CEAD5F938}" presName="rootConnector" presStyleLbl="node2" presStyleIdx="1" presStyleCnt="2"/>
      <dgm:spPr/>
    </dgm:pt>
    <dgm:pt modelId="{56E56024-375B-4B92-94EC-EE254AFC6E9B}" type="pres">
      <dgm:prSet presAssocID="{702A0B57-B021-425F-8E25-DE1CEAD5F938}" presName="hierChild4" presStyleCnt="0"/>
      <dgm:spPr/>
    </dgm:pt>
    <dgm:pt modelId="{125261DB-A069-421F-8362-4A59837B0D74}" type="pres">
      <dgm:prSet presAssocID="{46CC1677-1723-4FDF-8BD1-A001F439FFBF}" presName="Name37" presStyleLbl="parChTrans1D3" presStyleIdx="2" presStyleCnt="4"/>
      <dgm:spPr/>
    </dgm:pt>
    <dgm:pt modelId="{36129A60-18D1-47D2-A791-697FE34E30FA}" type="pres">
      <dgm:prSet presAssocID="{D119F760-7F1D-4231-93CF-EC93D816A65D}" presName="hierRoot2" presStyleCnt="0">
        <dgm:presLayoutVars>
          <dgm:hierBranch val="init"/>
        </dgm:presLayoutVars>
      </dgm:prSet>
      <dgm:spPr/>
    </dgm:pt>
    <dgm:pt modelId="{6E00CF8E-29C1-4608-B9DA-AD9F1D5D1238}" type="pres">
      <dgm:prSet presAssocID="{D119F760-7F1D-4231-93CF-EC93D816A65D}" presName="rootComposite" presStyleCnt="0"/>
      <dgm:spPr/>
    </dgm:pt>
    <dgm:pt modelId="{BBE177C0-F6A9-4280-A776-032E7DF669D8}" type="pres">
      <dgm:prSet presAssocID="{D119F760-7F1D-4231-93CF-EC93D816A65D}" presName="rootText" presStyleLbl="node3" presStyleIdx="2" presStyleCnt="4" custScaleX="147446" custScaleY="97066" custLinFactNeighborX="12503" custLinFactNeighborY="-9094">
        <dgm:presLayoutVars>
          <dgm:chPref val="3"/>
        </dgm:presLayoutVars>
      </dgm:prSet>
      <dgm:spPr/>
    </dgm:pt>
    <dgm:pt modelId="{0983F11D-59C1-4F77-931B-96441485CDC5}" type="pres">
      <dgm:prSet presAssocID="{D119F760-7F1D-4231-93CF-EC93D816A65D}" presName="rootConnector" presStyleLbl="node3" presStyleIdx="2" presStyleCnt="4"/>
      <dgm:spPr/>
    </dgm:pt>
    <dgm:pt modelId="{E0423772-C8D2-402D-9D64-F080F7ADD425}" type="pres">
      <dgm:prSet presAssocID="{D119F760-7F1D-4231-93CF-EC93D816A65D}" presName="hierChild4" presStyleCnt="0"/>
      <dgm:spPr/>
    </dgm:pt>
    <dgm:pt modelId="{5F580DBC-ED61-4FDD-9805-809041846685}" type="pres">
      <dgm:prSet presAssocID="{D119F760-7F1D-4231-93CF-EC93D816A65D}" presName="hierChild5" presStyleCnt="0"/>
      <dgm:spPr/>
    </dgm:pt>
    <dgm:pt modelId="{540350EE-761A-423A-A985-D0463B077D00}" type="pres">
      <dgm:prSet presAssocID="{5776C947-0655-4F47-9772-E39A7C451482}" presName="Name37" presStyleLbl="parChTrans1D3" presStyleIdx="3" presStyleCnt="4"/>
      <dgm:spPr/>
    </dgm:pt>
    <dgm:pt modelId="{AA6A1312-C02A-4C54-B2A8-88A059C2E1B6}" type="pres">
      <dgm:prSet presAssocID="{DBBEFC0B-D100-4ADA-B221-5C20B8FD3B6E}" presName="hierRoot2" presStyleCnt="0">
        <dgm:presLayoutVars>
          <dgm:hierBranch val="init"/>
        </dgm:presLayoutVars>
      </dgm:prSet>
      <dgm:spPr/>
    </dgm:pt>
    <dgm:pt modelId="{87F74D57-2926-4EAD-A067-9B0D6595CA18}" type="pres">
      <dgm:prSet presAssocID="{DBBEFC0B-D100-4ADA-B221-5C20B8FD3B6E}" presName="rootComposite" presStyleCnt="0"/>
      <dgm:spPr/>
    </dgm:pt>
    <dgm:pt modelId="{0E1058E9-5633-42F7-9A1E-283CE23AD1F0}" type="pres">
      <dgm:prSet presAssocID="{DBBEFC0B-D100-4ADA-B221-5C20B8FD3B6E}" presName="rootText" presStyleLbl="node3" presStyleIdx="3" presStyleCnt="4" custScaleX="147446" custScaleY="92409" custLinFactNeighborX="12886" custLinFactNeighborY="-20310">
        <dgm:presLayoutVars>
          <dgm:chPref val="3"/>
        </dgm:presLayoutVars>
      </dgm:prSet>
      <dgm:spPr/>
    </dgm:pt>
    <dgm:pt modelId="{CCB4842D-F36A-4E12-9987-75CFEC9FB70D}" type="pres">
      <dgm:prSet presAssocID="{DBBEFC0B-D100-4ADA-B221-5C20B8FD3B6E}" presName="rootConnector" presStyleLbl="node3" presStyleIdx="3" presStyleCnt="4"/>
      <dgm:spPr/>
    </dgm:pt>
    <dgm:pt modelId="{FB976DD8-44B5-4F8F-84D9-8093A28874C1}" type="pres">
      <dgm:prSet presAssocID="{DBBEFC0B-D100-4ADA-B221-5C20B8FD3B6E}" presName="hierChild4" presStyleCnt="0"/>
      <dgm:spPr/>
    </dgm:pt>
    <dgm:pt modelId="{EBE267F3-7965-41DB-A581-341F80820DC5}" type="pres">
      <dgm:prSet presAssocID="{DBBEFC0B-D100-4ADA-B221-5C20B8FD3B6E}" presName="hierChild5" presStyleCnt="0"/>
      <dgm:spPr/>
    </dgm:pt>
    <dgm:pt modelId="{31C576B3-7C9C-4DF1-840A-8EC9A0187289}" type="pres">
      <dgm:prSet presAssocID="{702A0B57-B021-425F-8E25-DE1CEAD5F938}" presName="hierChild5" presStyleCnt="0"/>
      <dgm:spPr/>
    </dgm:pt>
    <dgm:pt modelId="{8F8E7BBB-F4D3-451E-892D-1799E4018430}" type="pres">
      <dgm:prSet presAssocID="{9385E0AB-5C90-4092-8DC9-B32169B4E5E4}" presName="hierChild3" presStyleCnt="0"/>
      <dgm:spPr/>
    </dgm:pt>
  </dgm:ptLst>
  <dgm:cxnLst>
    <dgm:cxn modelId="{E1562106-9633-4DAE-B37A-5D6CB89C823B}" type="presOf" srcId="{46CC1677-1723-4FDF-8BD1-A001F439FFBF}" destId="{125261DB-A069-421F-8362-4A59837B0D74}" srcOrd="0" destOrd="0" presId="urn:microsoft.com/office/officeart/2005/8/layout/orgChart1"/>
    <dgm:cxn modelId="{89029F08-4AB3-4AAA-BEA2-61A5CC495758}" type="presOf" srcId="{90C85D2F-0020-4B3C-970A-DE51678F854D}" destId="{5B289E28-51C3-4699-84CF-0D22399EFEE3}" srcOrd="0" destOrd="0" presId="urn:microsoft.com/office/officeart/2005/8/layout/orgChart1"/>
    <dgm:cxn modelId="{F62D6C0F-9550-4321-8F97-A33D537705BF}" type="presOf" srcId="{D7FBB249-1478-4C68-9501-A18CDC881F97}" destId="{EA22DE93-CA54-4B0F-830B-86465F275FBD}" srcOrd="0" destOrd="0" presId="urn:microsoft.com/office/officeart/2005/8/layout/orgChart1"/>
    <dgm:cxn modelId="{BAB62823-576A-4D78-AEE9-66C739C876C4}" srcId="{702A0B57-B021-425F-8E25-DE1CEAD5F938}" destId="{D119F760-7F1D-4231-93CF-EC93D816A65D}" srcOrd="0" destOrd="0" parTransId="{46CC1677-1723-4FDF-8BD1-A001F439FFBF}" sibTransId="{CBCA5B1C-24DA-41D5-9132-B74DACFCE663}"/>
    <dgm:cxn modelId="{7149282A-C700-48F3-8908-F03236909898}" type="presOf" srcId="{702A0B57-B021-425F-8E25-DE1CEAD5F938}" destId="{7C0DF702-0C7B-4914-83EE-547FA844BC04}" srcOrd="0" destOrd="0" presId="urn:microsoft.com/office/officeart/2005/8/layout/orgChart1"/>
    <dgm:cxn modelId="{C6326737-B137-493E-BECF-A531F8E5F33D}" type="presOf" srcId="{79A5E214-4DC5-4BEF-92D5-0C3BAF0F3AB6}" destId="{944DA613-B6C6-4D93-BC67-ECF9F882689E}" srcOrd="0" destOrd="0" presId="urn:microsoft.com/office/officeart/2005/8/layout/orgChart1"/>
    <dgm:cxn modelId="{A0B9833B-E626-4F86-BF8F-7F9035985E6C}" type="presOf" srcId="{044592E9-A435-4DC9-9048-296C196D8C69}" destId="{29D848F2-1AE3-42AB-A793-1869CF8674C9}" srcOrd="0" destOrd="0" presId="urn:microsoft.com/office/officeart/2005/8/layout/orgChart1"/>
    <dgm:cxn modelId="{89B8183C-5FFA-44E9-A85D-9E41B3A32F99}" type="presOf" srcId="{DBBEFC0B-D100-4ADA-B221-5C20B8FD3B6E}" destId="{0E1058E9-5633-42F7-9A1E-283CE23AD1F0}" srcOrd="0" destOrd="0" presId="urn:microsoft.com/office/officeart/2005/8/layout/orgChart1"/>
    <dgm:cxn modelId="{F90A0D47-F2FE-4BE3-809D-1B5A4E745353}" srcId="{01F18B49-4552-4FAC-978A-B7ECB1CEF39D}" destId="{D7FBB249-1478-4C68-9501-A18CDC881F97}" srcOrd="0" destOrd="0" parTransId="{436A759C-E36F-4C87-8C86-36D3CF99C490}" sibTransId="{97A855A0-EA28-480A-AE8E-B88E2421557B}"/>
    <dgm:cxn modelId="{B1053867-CFAE-4D30-9DB5-EF64FBE4D0AD}" type="presOf" srcId="{9385E0AB-5C90-4092-8DC9-B32169B4E5E4}" destId="{B641DBCF-79CB-4026-B17B-0F4B7D1F0F15}" srcOrd="0" destOrd="0" presId="urn:microsoft.com/office/officeart/2005/8/layout/orgChart1"/>
    <dgm:cxn modelId="{AAEFBE4F-F7D9-4BC8-8C17-45DF9F7D1FB2}" type="presOf" srcId="{DBBEFC0B-D100-4ADA-B221-5C20B8FD3B6E}" destId="{CCB4842D-F36A-4E12-9987-75CFEC9FB70D}" srcOrd="1" destOrd="0" presId="urn:microsoft.com/office/officeart/2005/8/layout/orgChart1"/>
    <dgm:cxn modelId="{2DF4D553-165D-4C71-AC90-22869192E57D}" type="presOf" srcId="{01F18B49-4552-4FAC-978A-B7ECB1CEF39D}" destId="{A95F2C0D-D2ED-4771-A6D3-E417D28D4456}" srcOrd="0" destOrd="0" presId="urn:microsoft.com/office/officeart/2005/8/layout/orgChart1"/>
    <dgm:cxn modelId="{CC45E756-A5B6-4B31-9955-712B5E3606CC}" type="presOf" srcId="{5776C947-0655-4F47-9772-E39A7C451482}" destId="{540350EE-761A-423A-A985-D0463B077D00}" srcOrd="0" destOrd="0" presId="urn:microsoft.com/office/officeart/2005/8/layout/orgChart1"/>
    <dgm:cxn modelId="{86CA867D-A722-4C3A-B72A-599C649ACAC9}" type="presOf" srcId="{D119F760-7F1D-4231-93CF-EC93D816A65D}" destId="{BBE177C0-F6A9-4280-A776-032E7DF669D8}" srcOrd="0" destOrd="0" presId="urn:microsoft.com/office/officeart/2005/8/layout/orgChart1"/>
    <dgm:cxn modelId="{14FA8B7E-0237-4B33-A7A7-8A65A6F781BC}" type="presOf" srcId="{D7FBB249-1478-4C68-9501-A18CDC881F97}" destId="{081FCABD-E508-4AC1-A8B9-7DACE7A1D61B}" srcOrd="1" destOrd="0" presId="urn:microsoft.com/office/officeart/2005/8/layout/orgChart1"/>
    <dgm:cxn modelId="{5055C87F-43A1-4096-89B8-9EAC03760475}" type="presOf" srcId="{79A5E214-4DC5-4BEF-92D5-0C3BAF0F3AB6}" destId="{1F72D565-1FB8-4EB2-AFA9-FBFCF43B631F}" srcOrd="1" destOrd="0" presId="urn:microsoft.com/office/officeart/2005/8/layout/orgChart1"/>
    <dgm:cxn modelId="{D0170C85-EBED-4C1C-8D88-64349D016D36}" type="presOf" srcId="{C3FFC0B3-C850-4E78-9754-E70E637997E2}" destId="{CE822251-953B-4626-BEF1-264475CFDDAD}" srcOrd="0" destOrd="0" presId="urn:microsoft.com/office/officeart/2005/8/layout/orgChart1"/>
    <dgm:cxn modelId="{382F5B93-172F-40A9-BCE1-772767DC728F}" type="presOf" srcId="{C89D012D-3A47-44E7-A824-B591B1F36B03}" destId="{242D29E5-0B4F-4421-897A-66B389A48973}" srcOrd="0" destOrd="0" presId="urn:microsoft.com/office/officeart/2005/8/layout/orgChart1"/>
    <dgm:cxn modelId="{1DB6EF99-7AC4-410E-9896-6D274B4C7DF7}" srcId="{702A0B57-B021-425F-8E25-DE1CEAD5F938}" destId="{DBBEFC0B-D100-4ADA-B221-5C20B8FD3B6E}" srcOrd="1" destOrd="0" parTransId="{5776C947-0655-4F47-9772-E39A7C451482}" sibTransId="{DADEEB4B-C014-4ED7-92E9-4C6B61B32C4F}"/>
    <dgm:cxn modelId="{23A73DA0-FEDD-419B-BBB3-BB7EB2274DFC}" srcId="{C89D012D-3A47-44E7-A824-B591B1F36B03}" destId="{9385E0AB-5C90-4092-8DC9-B32169B4E5E4}" srcOrd="0" destOrd="0" parTransId="{2D4D3E5C-BB59-4E9F-BCFF-FF51EFB7CA57}" sibTransId="{66521B60-BAEA-4DD3-9DCF-2CAFF9881C9B}"/>
    <dgm:cxn modelId="{E029B6A7-E072-4A01-93BA-829FA3E9C89C}" type="presOf" srcId="{436A759C-E36F-4C87-8C86-36D3CF99C490}" destId="{A235E9A9-DFA6-4C54-8C85-F26AB64BF1BB}" srcOrd="0" destOrd="0" presId="urn:microsoft.com/office/officeart/2005/8/layout/orgChart1"/>
    <dgm:cxn modelId="{FC52C4C0-4BAF-435B-86D4-A312147E9AED}" srcId="{9385E0AB-5C90-4092-8DC9-B32169B4E5E4}" destId="{702A0B57-B021-425F-8E25-DE1CEAD5F938}" srcOrd="1" destOrd="0" parTransId="{044592E9-A435-4DC9-9048-296C196D8C69}" sibTransId="{9698CEF7-6C3D-4246-A25D-FF7767129EE7}"/>
    <dgm:cxn modelId="{DC54A8C2-56A0-4FD3-AE7B-AE233AF373CB}" type="presOf" srcId="{702A0B57-B021-425F-8E25-DE1CEAD5F938}" destId="{2A99B003-29D8-4A65-80DA-F28DA3A1FBA5}" srcOrd="1" destOrd="0" presId="urn:microsoft.com/office/officeart/2005/8/layout/orgChart1"/>
    <dgm:cxn modelId="{3B7894C3-21A9-4639-B148-CBBDFD28A2E8}" type="presOf" srcId="{01F18B49-4552-4FAC-978A-B7ECB1CEF39D}" destId="{772B7255-F99F-4F1A-B516-A09FA3198AF6}" srcOrd="1" destOrd="0" presId="urn:microsoft.com/office/officeart/2005/8/layout/orgChart1"/>
    <dgm:cxn modelId="{4E36A3CB-741E-4C1F-B6F6-6AD0F65A52C3}" type="presOf" srcId="{9385E0AB-5C90-4092-8DC9-B32169B4E5E4}" destId="{928BA540-B382-4DC7-AF48-4C3CAF681C0A}" srcOrd="1" destOrd="0" presId="urn:microsoft.com/office/officeart/2005/8/layout/orgChart1"/>
    <dgm:cxn modelId="{FFFB94E7-57DC-49B5-ADC4-4F2030391842}" type="presOf" srcId="{D119F760-7F1D-4231-93CF-EC93D816A65D}" destId="{0983F11D-59C1-4F77-931B-96441485CDC5}" srcOrd="1" destOrd="0" presId="urn:microsoft.com/office/officeart/2005/8/layout/orgChart1"/>
    <dgm:cxn modelId="{476A30F5-0339-49D5-93EB-606E7E88C55D}" srcId="{01F18B49-4552-4FAC-978A-B7ECB1CEF39D}" destId="{79A5E214-4DC5-4BEF-92D5-0C3BAF0F3AB6}" srcOrd="1" destOrd="0" parTransId="{C3FFC0B3-C850-4E78-9754-E70E637997E2}" sibTransId="{66855847-093F-4804-A341-BC4053C5C7BD}"/>
    <dgm:cxn modelId="{3AA6ECF7-DB98-4618-9D27-3A05D9A100BB}" srcId="{9385E0AB-5C90-4092-8DC9-B32169B4E5E4}" destId="{01F18B49-4552-4FAC-978A-B7ECB1CEF39D}" srcOrd="0" destOrd="0" parTransId="{90C85D2F-0020-4B3C-970A-DE51678F854D}" sibTransId="{AC436B79-1CB6-463E-91E4-91FE24B09D29}"/>
    <dgm:cxn modelId="{17C076AB-2E99-4A40-B68C-1CB51284F080}" type="presParOf" srcId="{242D29E5-0B4F-4421-897A-66B389A48973}" destId="{682AF791-BEAE-40F1-990B-8097875B6CBD}" srcOrd="0" destOrd="0" presId="urn:microsoft.com/office/officeart/2005/8/layout/orgChart1"/>
    <dgm:cxn modelId="{76302E96-84C3-4993-853C-266DD6ABD232}" type="presParOf" srcId="{682AF791-BEAE-40F1-990B-8097875B6CBD}" destId="{979129FD-91A7-4834-9178-AAFC5B78E379}" srcOrd="0" destOrd="0" presId="urn:microsoft.com/office/officeart/2005/8/layout/orgChart1"/>
    <dgm:cxn modelId="{30132231-7CFE-49AC-99FB-6135FF90D65D}" type="presParOf" srcId="{979129FD-91A7-4834-9178-AAFC5B78E379}" destId="{B641DBCF-79CB-4026-B17B-0F4B7D1F0F15}" srcOrd="0" destOrd="0" presId="urn:microsoft.com/office/officeart/2005/8/layout/orgChart1"/>
    <dgm:cxn modelId="{2CE6CADA-3B1F-4860-8205-68552A04AAC2}" type="presParOf" srcId="{979129FD-91A7-4834-9178-AAFC5B78E379}" destId="{928BA540-B382-4DC7-AF48-4C3CAF681C0A}" srcOrd="1" destOrd="0" presId="urn:microsoft.com/office/officeart/2005/8/layout/orgChart1"/>
    <dgm:cxn modelId="{E072D46B-A5DE-4D0B-8D92-2155CE18094C}" type="presParOf" srcId="{682AF791-BEAE-40F1-990B-8097875B6CBD}" destId="{AA5FF220-4A7B-4F03-B27F-909204A67BA7}" srcOrd="1" destOrd="0" presId="urn:microsoft.com/office/officeart/2005/8/layout/orgChart1"/>
    <dgm:cxn modelId="{33BA2FBF-FA10-4C20-837D-2CC49C9E14C5}" type="presParOf" srcId="{AA5FF220-4A7B-4F03-B27F-909204A67BA7}" destId="{5B289E28-51C3-4699-84CF-0D22399EFEE3}" srcOrd="0" destOrd="0" presId="urn:microsoft.com/office/officeart/2005/8/layout/orgChart1"/>
    <dgm:cxn modelId="{E5ECCB01-5C93-43F6-B6B8-6714FE3B02F0}" type="presParOf" srcId="{AA5FF220-4A7B-4F03-B27F-909204A67BA7}" destId="{A7974073-10D9-451B-9185-4A51132F8F3B}" srcOrd="1" destOrd="0" presId="urn:microsoft.com/office/officeart/2005/8/layout/orgChart1"/>
    <dgm:cxn modelId="{CB3CC971-148B-4E57-AF61-3B2AFD8BA5A8}" type="presParOf" srcId="{A7974073-10D9-451B-9185-4A51132F8F3B}" destId="{65009BC0-2A28-4FDF-84A5-FF24784E42DC}" srcOrd="0" destOrd="0" presId="urn:microsoft.com/office/officeart/2005/8/layout/orgChart1"/>
    <dgm:cxn modelId="{9228F52D-6196-4D44-AB5C-4566BFA749DA}" type="presParOf" srcId="{65009BC0-2A28-4FDF-84A5-FF24784E42DC}" destId="{A95F2C0D-D2ED-4771-A6D3-E417D28D4456}" srcOrd="0" destOrd="0" presId="urn:microsoft.com/office/officeart/2005/8/layout/orgChart1"/>
    <dgm:cxn modelId="{382A9699-A5F3-4C32-9540-A7DEBA345586}" type="presParOf" srcId="{65009BC0-2A28-4FDF-84A5-FF24784E42DC}" destId="{772B7255-F99F-4F1A-B516-A09FA3198AF6}" srcOrd="1" destOrd="0" presId="urn:microsoft.com/office/officeart/2005/8/layout/orgChart1"/>
    <dgm:cxn modelId="{F1894FD9-6892-4EB7-B1D9-3CD62D7026D9}" type="presParOf" srcId="{A7974073-10D9-451B-9185-4A51132F8F3B}" destId="{FBA34275-D012-4D2A-B76B-F363F6F9ABD2}" srcOrd="1" destOrd="0" presId="urn:microsoft.com/office/officeart/2005/8/layout/orgChart1"/>
    <dgm:cxn modelId="{4E70A6D0-62D8-43CD-A620-94172E996C2E}" type="presParOf" srcId="{FBA34275-D012-4D2A-B76B-F363F6F9ABD2}" destId="{A235E9A9-DFA6-4C54-8C85-F26AB64BF1BB}" srcOrd="0" destOrd="0" presId="urn:microsoft.com/office/officeart/2005/8/layout/orgChart1"/>
    <dgm:cxn modelId="{DC4CC2B4-256B-40F0-8531-151C01580B27}" type="presParOf" srcId="{FBA34275-D012-4D2A-B76B-F363F6F9ABD2}" destId="{ED46DB5E-3609-4398-9406-B43699AEA60A}" srcOrd="1" destOrd="0" presId="urn:microsoft.com/office/officeart/2005/8/layout/orgChart1"/>
    <dgm:cxn modelId="{2DC0CE98-55EF-478F-8DAE-EE550BAC4B45}" type="presParOf" srcId="{ED46DB5E-3609-4398-9406-B43699AEA60A}" destId="{0C3CD15A-0ABC-4500-A84F-1DB1E6D6E69B}" srcOrd="0" destOrd="0" presId="urn:microsoft.com/office/officeart/2005/8/layout/orgChart1"/>
    <dgm:cxn modelId="{9D5511FA-6CFD-4635-9F9D-D49615601627}" type="presParOf" srcId="{0C3CD15A-0ABC-4500-A84F-1DB1E6D6E69B}" destId="{EA22DE93-CA54-4B0F-830B-86465F275FBD}" srcOrd="0" destOrd="0" presId="urn:microsoft.com/office/officeart/2005/8/layout/orgChart1"/>
    <dgm:cxn modelId="{0F0B6EF7-EE3F-4FF4-814E-805F7F7E4E5F}" type="presParOf" srcId="{0C3CD15A-0ABC-4500-A84F-1DB1E6D6E69B}" destId="{081FCABD-E508-4AC1-A8B9-7DACE7A1D61B}" srcOrd="1" destOrd="0" presId="urn:microsoft.com/office/officeart/2005/8/layout/orgChart1"/>
    <dgm:cxn modelId="{57311FA9-44F1-462C-BBB5-B1A0EE952769}" type="presParOf" srcId="{ED46DB5E-3609-4398-9406-B43699AEA60A}" destId="{D94DDD27-4795-49F2-A7F4-CBDE39424D66}" srcOrd="1" destOrd="0" presId="urn:microsoft.com/office/officeart/2005/8/layout/orgChart1"/>
    <dgm:cxn modelId="{EAC3F109-90E0-4889-94DB-A324BB49174C}" type="presParOf" srcId="{ED46DB5E-3609-4398-9406-B43699AEA60A}" destId="{9478F5D9-E310-41FF-A32E-C43F9C56465A}" srcOrd="2" destOrd="0" presId="urn:microsoft.com/office/officeart/2005/8/layout/orgChart1"/>
    <dgm:cxn modelId="{CD2C3130-7F00-4391-9137-2C21FDAEF047}" type="presParOf" srcId="{FBA34275-D012-4D2A-B76B-F363F6F9ABD2}" destId="{CE822251-953B-4626-BEF1-264475CFDDAD}" srcOrd="2" destOrd="0" presId="urn:microsoft.com/office/officeart/2005/8/layout/orgChart1"/>
    <dgm:cxn modelId="{5B221B23-CED4-412F-A9E4-AB9440E26AFE}" type="presParOf" srcId="{FBA34275-D012-4D2A-B76B-F363F6F9ABD2}" destId="{68C39BC5-CE46-42FA-BD49-7464335243E1}" srcOrd="3" destOrd="0" presId="urn:microsoft.com/office/officeart/2005/8/layout/orgChart1"/>
    <dgm:cxn modelId="{F75D79EA-2848-40BE-8C9A-6FC9EC35972F}" type="presParOf" srcId="{68C39BC5-CE46-42FA-BD49-7464335243E1}" destId="{67D73C43-A4F6-4E4F-B4AD-522AF268A8DB}" srcOrd="0" destOrd="0" presId="urn:microsoft.com/office/officeart/2005/8/layout/orgChart1"/>
    <dgm:cxn modelId="{68F278E4-B392-424B-BA05-491122C6C0A1}" type="presParOf" srcId="{67D73C43-A4F6-4E4F-B4AD-522AF268A8DB}" destId="{944DA613-B6C6-4D93-BC67-ECF9F882689E}" srcOrd="0" destOrd="0" presId="urn:microsoft.com/office/officeart/2005/8/layout/orgChart1"/>
    <dgm:cxn modelId="{60662AFC-49E8-44E1-8E6D-C51FEC00BDB3}" type="presParOf" srcId="{67D73C43-A4F6-4E4F-B4AD-522AF268A8DB}" destId="{1F72D565-1FB8-4EB2-AFA9-FBFCF43B631F}" srcOrd="1" destOrd="0" presId="urn:microsoft.com/office/officeart/2005/8/layout/orgChart1"/>
    <dgm:cxn modelId="{C07B182A-4A10-40CD-859F-EEF6CCE282CA}" type="presParOf" srcId="{68C39BC5-CE46-42FA-BD49-7464335243E1}" destId="{E92BC5DF-1C93-4468-829C-2A3402C3E8B4}" srcOrd="1" destOrd="0" presId="urn:microsoft.com/office/officeart/2005/8/layout/orgChart1"/>
    <dgm:cxn modelId="{FBD6013E-CE58-4A21-9C99-D1DCA54307D7}" type="presParOf" srcId="{68C39BC5-CE46-42FA-BD49-7464335243E1}" destId="{6ACA39C4-9F96-44CA-9A0F-35E712011558}" srcOrd="2" destOrd="0" presId="urn:microsoft.com/office/officeart/2005/8/layout/orgChart1"/>
    <dgm:cxn modelId="{22889F35-00C6-45CB-BBBF-6CC60FB4C6EB}" type="presParOf" srcId="{A7974073-10D9-451B-9185-4A51132F8F3B}" destId="{BB06C6BB-C4CF-4B35-9376-B317CC748367}" srcOrd="2" destOrd="0" presId="urn:microsoft.com/office/officeart/2005/8/layout/orgChart1"/>
    <dgm:cxn modelId="{CBF59264-5023-4019-9EF6-44EF81BBA2F1}" type="presParOf" srcId="{AA5FF220-4A7B-4F03-B27F-909204A67BA7}" destId="{29D848F2-1AE3-42AB-A793-1869CF8674C9}" srcOrd="2" destOrd="0" presId="urn:microsoft.com/office/officeart/2005/8/layout/orgChart1"/>
    <dgm:cxn modelId="{980858F9-03D9-4C6F-BE7A-8B495AEC7772}" type="presParOf" srcId="{AA5FF220-4A7B-4F03-B27F-909204A67BA7}" destId="{8C34F64A-CF84-4CC0-9177-B984B176017C}" srcOrd="3" destOrd="0" presId="urn:microsoft.com/office/officeart/2005/8/layout/orgChart1"/>
    <dgm:cxn modelId="{D4E32CE0-B8D0-4BE9-ABDA-A804CA243F51}" type="presParOf" srcId="{8C34F64A-CF84-4CC0-9177-B984B176017C}" destId="{E83CC24A-FF8B-454D-B861-675F9D5A6964}" srcOrd="0" destOrd="0" presId="urn:microsoft.com/office/officeart/2005/8/layout/orgChart1"/>
    <dgm:cxn modelId="{643D98B0-AF5F-4908-BBC6-CDD704D7A9A3}" type="presParOf" srcId="{E83CC24A-FF8B-454D-B861-675F9D5A6964}" destId="{7C0DF702-0C7B-4914-83EE-547FA844BC04}" srcOrd="0" destOrd="0" presId="urn:microsoft.com/office/officeart/2005/8/layout/orgChart1"/>
    <dgm:cxn modelId="{3A743EEE-4B75-4235-B3AA-678BBEC23674}" type="presParOf" srcId="{E83CC24A-FF8B-454D-B861-675F9D5A6964}" destId="{2A99B003-29D8-4A65-80DA-F28DA3A1FBA5}" srcOrd="1" destOrd="0" presId="urn:microsoft.com/office/officeart/2005/8/layout/orgChart1"/>
    <dgm:cxn modelId="{26D75D2A-B99A-4892-8748-354A7A7958A5}" type="presParOf" srcId="{8C34F64A-CF84-4CC0-9177-B984B176017C}" destId="{56E56024-375B-4B92-94EC-EE254AFC6E9B}" srcOrd="1" destOrd="0" presId="urn:microsoft.com/office/officeart/2005/8/layout/orgChart1"/>
    <dgm:cxn modelId="{F488E28D-1D5D-4411-A839-58C9CECB1CBF}" type="presParOf" srcId="{56E56024-375B-4B92-94EC-EE254AFC6E9B}" destId="{125261DB-A069-421F-8362-4A59837B0D74}" srcOrd="0" destOrd="0" presId="urn:microsoft.com/office/officeart/2005/8/layout/orgChart1"/>
    <dgm:cxn modelId="{5455A09D-7D3E-4F90-82B0-7407AEC6DC9E}" type="presParOf" srcId="{56E56024-375B-4B92-94EC-EE254AFC6E9B}" destId="{36129A60-18D1-47D2-A791-697FE34E30FA}" srcOrd="1" destOrd="0" presId="urn:microsoft.com/office/officeart/2005/8/layout/orgChart1"/>
    <dgm:cxn modelId="{B8516D54-81E5-4C70-BCD9-C8BA80C2D06D}" type="presParOf" srcId="{36129A60-18D1-47D2-A791-697FE34E30FA}" destId="{6E00CF8E-29C1-4608-B9DA-AD9F1D5D1238}" srcOrd="0" destOrd="0" presId="urn:microsoft.com/office/officeart/2005/8/layout/orgChart1"/>
    <dgm:cxn modelId="{BD7DBBFC-E0F4-453C-B4F0-778F440433BC}" type="presParOf" srcId="{6E00CF8E-29C1-4608-B9DA-AD9F1D5D1238}" destId="{BBE177C0-F6A9-4280-A776-032E7DF669D8}" srcOrd="0" destOrd="0" presId="urn:microsoft.com/office/officeart/2005/8/layout/orgChart1"/>
    <dgm:cxn modelId="{130D5BF0-46BC-4B7A-A0A1-2D52C42110A7}" type="presParOf" srcId="{6E00CF8E-29C1-4608-B9DA-AD9F1D5D1238}" destId="{0983F11D-59C1-4F77-931B-96441485CDC5}" srcOrd="1" destOrd="0" presId="urn:microsoft.com/office/officeart/2005/8/layout/orgChart1"/>
    <dgm:cxn modelId="{E3ABA12E-046C-4DD5-A10A-59AFD5E160D6}" type="presParOf" srcId="{36129A60-18D1-47D2-A791-697FE34E30FA}" destId="{E0423772-C8D2-402D-9D64-F080F7ADD425}" srcOrd="1" destOrd="0" presId="urn:microsoft.com/office/officeart/2005/8/layout/orgChart1"/>
    <dgm:cxn modelId="{963FA98A-8A6F-4849-ACDD-64D5275209D8}" type="presParOf" srcId="{36129A60-18D1-47D2-A791-697FE34E30FA}" destId="{5F580DBC-ED61-4FDD-9805-809041846685}" srcOrd="2" destOrd="0" presId="urn:microsoft.com/office/officeart/2005/8/layout/orgChart1"/>
    <dgm:cxn modelId="{C703F045-9281-4E87-91CB-5CCE74CADE2A}" type="presParOf" srcId="{56E56024-375B-4B92-94EC-EE254AFC6E9B}" destId="{540350EE-761A-423A-A985-D0463B077D00}" srcOrd="2" destOrd="0" presId="urn:microsoft.com/office/officeart/2005/8/layout/orgChart1"/>
    <dgm:cxn modelId="{6FF21054-2E67-4590-9C1A-C6DB5A90943D}" type="presParOf" srcId="{56E56024-375B-4B92-94EC-EE254AFC6E9B}" destId="{AA6A1312-C02A-4C54-B2A8-88A059C2E1B6}" srcOrd="3" destOrd="0" presId="urn:microsoft.com/office/officeart/2005/8/layout/orgChart1"/>
    <dgm:cxn modelId="{5AF0D973-C5F6-40BA-AC10-9BB7600D403D}" type="presParOf" srcId="{AA6A1312-C02A-4C54-B2A8-88A059C2E1B6}" destId="{87F74D57-2926-4EAD-A067-9B0D6595CA18}" srcOrd="0" destOrd="0" presId="urn:microsoft.com/office/officeart/2005/8/layout/orgChart1"/>
    <dgm:cxn modelId="{E18BEF3A-968F-4FA6-A27F-3BF032A9FA86}" type="presParOf" srcId="{87F74D57-2926-4EAD-A067-9B0D6595CA18}" destId="{0E1058E9-5633-42F7-9A1E-283CE23AD1F0}" srcOrd="0" destOrd="0" presId="urn:microsoft.com/office/officeart/2005/8/layout/orgChart1"/>
    <dgm:cxn modelId="{7E341ACA-AED1-4E04-949E-3B87D701A46E}" type="presParOf" srcId="{87F74D57-2926-4EAD-A067-9B0D6595CA18}" destId="{CCB4842D-F36A-4E12-9987-75CFEC9FB70D}" srcOrd="1" destOrd="0" presId="urn:microsoft.com/office/officeart/2005/8/layout/orgChart1"/>
    <dgm:cxn modelId="{35BC3710-FE33-4620-AC58-CCCA6ECAE4D4}" type="presParOf" srcId="{AA6A1312-C02A-4C54-B2A8-88A059C2E1B6}" destId="{FB976DD8-44B5-4F8F-84D9-8093A28874C1}" srcOrd="1" destOrd="0" presId="urn:microsoft.com/office/officeart/2005/8/layout/orgChart1"/>
    <dgm:cxn modelId="{8CB0AEC3-106E-4A7A-B612-BCFD4654FD20}" type="presParOf" srcId="{AA6A1312-C02A-4C54-B2A8-88A059C2E1B6}" destId="{EBE267F3-7965-41DB-A581-341F80820DC5}" srcOrd="2" destOrd="0" presId="urn:microsoft.com/office/officeart/2005/8/layout/orgChart1"/>
    <dgm:cxn modelId="{6292F588-3DE7-4275-9EA1-700AAA5EBEB1}" type="presParOf" srcId="{8C34F64A-CF84-4CC0-9177-B984B176017C}" destId="{31C576B3-7C9C-4DF1-840A-8EC9A0187289}" srcOrd="2" destOrd="0" presId="urn:microsoft.com/office/officeart/2005/8/layout/orgChart1"/>
    <dgm:cxn modelId="{5AE160C9-5B57-4E4F-9651-A1C7A3B3044D}" type="presParOf" srcId="{682AF791-BEAE-40F1-990B-8097875B6CBD}" destId="{8F8E7BBB-F4D3-451E-892D-1799E401843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AC0F514-A90D-4197-A6FE-AD8CE9D7C996}" type="doc">
      <dgm:prSet loTypeId="urn:microsoft.com/office/officeart/2005/8/layout/orgChart1" loCatId="hierarchy" qsTypeId="urn:microsoft.com/office/officeart/2005/8/quickstyle/3d4" qsCatId="3D" csTypeId="urn:microsoft.com/office/officeart/2005/8/colors/accent1_2" csCatId="accent1" phldr="1"/>
      <dgm:spPr/>
      <dgm:t>
        <a:bodyPr/>
        <a:lstStyle/>
        <a:p>
          <a:endParaRPr lang="en-IN"/>
        </a:p>
      </dgm:t>
    </dgm:pt>
    <dgm:pt modelId="{9F708514-FF5A-430E-950D-AF8DFD4D8DA5}" type="asst">
      <dgm:prSet phldrT="[Text]" custT="1"/>
      <dgm:spPr/>
      <dgm:t>
        <a:bodyPr/>
        <a:lstStyle/>
        <a:p>
          <a:r>
            <a:rPr lang="en-IN" sz="2800" b="1" u="sng" dirty="0">
              <a:solidFill>
                <a:schemeClr val="tx1"/>
              </a:solidFill>
            </a:rPr>
            <a:t>Stamp Duty</a:t>
          </a:r>
        </a:p>
        <a:p>
          <a:r>
            <a:rPr lang="en-US" sz="2800" b="1" u="none" dirty="0">
              <a:solidFill>
                <a:schemeClr val="tx1"/>
              </a:solidFill>
            </a:rPr>
            <a:t>(Article 34 </a:t>
          </a:r>
          <a:r>
            <a:rPr lang="en-US" sz="2800" b="1" dirty="0">
              <a:solidFill>
                <a:schemeClr val="tx1">
                  <a:lumMod val="50000"/>
                </a:schemeClr>
              </a:solidFill>
            </a:rPr>
            <a:t>Schedule - I of the Maharashtra Stamp Act, 1958</a:t>
          </a:r>
          <a:r>
            <a:rPr lang="en-US" sz="2800" b="1" u="none" dirty="0">
              <a:solidFill>
                <a:schemeClr val="tx1">
                  <a:lumMod val="50000"/>
                </a:schemeClr>
              </a:solidFill>
            </a:rPr>
            <a:t>)</a:t>
          </a:r>
          <a:endParaRPr lang="en-IN" sz="2800" b="1" u="sng" dirty="0">
            <a:solidFill>
              <a:schemeClr val="tx1"/>
            </a:solidFill>
          </a:endParaRPr>
        </a:p>
      </dgm:t>
    </dgm:pt>
    <dgm:pt modelId="{B94592B4-C373-4E96-9A8E-B5439439B03E}" type="parTrans" cxnId="{95D5D6A8-3C72-48CB-B637-FDCC19D7E37C}">
      <dgm:prSet/>
      <dgm:spPr/>
      <dgm:t>
        <a:bodyPr/>
        <a:lstStyle/>
        <a:p>
          <a:endParaRPr lang="en-IN"/>
        </a:p>
      </dgm:t>
    </dgm:pt>
    <dgm:pt modelId="{38BFCDA1-82FB-4618-93D0-106F518372C2}" type="sibTrans" cxnId="{95D5D6A8-3C72-48CB-B637-FDCC19D7E37C}">
      <dgm:prSet/>
      <dgm:spPr/>
      <dgm:t>
        <a:bodyPr/>
        <a:lstStyle/>
        <a:p>
          <a:endParaRPr lang="en-IN"/>
        </a:p>
      </dgm:t>
    </dgm:pt>
    <dgm:pt modelId="{BBC1F0F8-D1B3-4D22-97F5-FECA0215045F}">
      <dgm:prSet phldrT="[Text]"/>
      <dgm:spPr/>
      <dgm:t>
        <a:bodyPr/>
        <a:lstStyle/>
        <a:p>
          <a:pPr>
            <a:spcAft>
              <a:spcPts val="0"/>
            </a:spcAft>
          </a:pPr>
          <a:r>
            <a:rPr lang="en-IN" dirty="0">
              <a:solidFill>
                <a:schemeClr val="tx1"/>
              </a:solidFill>
            </a:rPr>
            <a:t>A. Gift to the family member being a husband, wife, brother or sister of the donor or any lineal ascendant or descendant of the donor</a:t>
          </a:r>
        </a:p>
        <a:p>
          <a:pPr>
            <a:spcAft>
              <a:spcPts val="0"/>
            </a:spcAft>
          </a:pPr>
          <a:r>
            <a:rPr lang="en-IN" dirty="0">
              <a:solidFill>
                <a:schemeClr val="tx1"/>
              </a:solidFill>
            </a:rPr>
            <a:t>3% of the Market Value </a:t>
          </a:r>
        </a:p>
        <a:p>
          <a:pPr>
            <a:spcAft>
              <a:spcPct val="35000"/>
            </a:spcAft>
          </a:pPr>
          <a:r>
            <a:rPr lang="en-IN" dirty="0">
              <a:solidFill>
                <a:schemeClr val="tx1"/>
              </a:solidFill>
            </a:rPr>
            <a:t>and 1% metro cess </a:t>
          </a:r>
        </a:p>
      </dgm:t>
    </dgm:pt>
    <dgm:pt modelId="{7691CA9F-ADE0-4FEF-8151-CF82209826D0}" type="parTrans" cxnId="{48CD7E17-55C6-4AF8-B67F-0399EC8A8B01}">
      <dgm:prSet/>
      <dgm:spPr/>
      <dgm:t>
        <a:bodyPr/>
        <a:lstStyle/>
        <a:p>
          <a:endParaRPr lang="en-IN"/>
        </a:p>
      </dgm:t>
    </dgm:pt>
    <dgm:pt modelId="{B932702C-DAFA-4685-A616-8C29C64393F1}" type="sibTrans" cxnId="{48CD7E17-55C6-4AF8-B67F-0399EC8A8B01}">
      <dgm:prSet/>
      <dgm:spPr/>
      <dgm:t>
        <a:bodyPr/>
        <a:lstStyle/>
        <a:p>
          <a:endParaRPr lang="en-IN"/>
        </a:p>
      </dgm:t>
    </dgm:pt>
    <dgm:pt modelId="{02EE67ED-A1A7-449A-B2AA-F4A40F69EAAE}">
      <dgm:prSet phldrT="[Text]"/>
      <dgm:spPr/>
      <dgm:t>
        <a:bodyPr/>
        <a:lstStyle/>
        <a:p>
          <a:pPr>
            <a:spcAft>
              <a:spcPts val="0"/>
            </a:spcAft>
          </a:pPr>
          <a:r>
            <a:rPr lang="en-IN" dirty="0">
              <a:solidFill>
                <a:schemeClr val="tx1"/>
              </a:solidFill>
            </a:rPr>
            <a:t>B. Gift of residential and agricultural property to husband, wife, son, daughter, grandson, grand-daughter, wife of deceased son</a:t>
          </a:r>
        </a:p>
        <a:p>
          <a:pPr>
            <a:spcAft>
              <a:spcPct val="35000"/>
            </a:spcAft>
          </a:pPr>
          <a:r>
            <a:rPr lang="en-IN" dirty="0">
              <a:solidFill>
                <a:schemeClr val="tx1"/>
              </a:solidFill>
            </a:rPr>
            <a:t>Rs.200/- and 1% metro cess </a:t>
          </a:r>
        </a:p>
      </dgm:t>
    </dgm:pt>
    <dgm:pt modelId="{07231759-013A-4589-8815-474BD6B9616B}" type="parTrans" cxnId="{43C7E419-0576-42BB-9897-2BA6B93391F9}">
      <dgm:prSet/>
      <dgm:spPr/>
      <dgm:t>
        <a:bodyPr/>
        <a:lstStyle/>
        <a:p>
          <a:endParaRPr lang="en-IN"/>
        </a:p>
      </dgm:t>
    </dgm:pt>
    <dgm:pt modelId="{7FF72922-92B0-489E-9EE3-1480B8AC032F}" type="sibTrans" cxnId="{43C7E419-0576-42BB-9897-2BA6B93391F9}">
      <dgm:prSet/>
      <dgm:spPr/>
      <dgm:t>
        <a:bodyPr/>
        <a:lstStyle/>
        <a:p>
          <a:endParaRPr lang="en-IN"/>
        </a:p>
      </dgm:t>
    </dgm:pt>
    <dgm:pt modelId="{6DDF6F85-1E07-4BC8-87CF-C42357343C6F}">
      <dgm:prSet phldrT="[Text]"/>
      <dgm:spPr/>
      <dgm:t>
        <a:bodyPr/>
        <a:lstStyle/>
        <a:p>
          <a:pPr>
            <a:spcAft>
              <a:spcPts val="0"/>
            </a:spcAft>
          </a:pPr>
          <a:r>
            <a:rPr lang="en-IN" dirty="0">
              <a:solidFill>
                <a:schemeClr val="tx1"/>
              </a:solidFill>
            </a:rPr>
            <a:t>C. Gift to any other, not covered in </a:t>
          </a:r>
          <a:br>
            <a:rPr lang="en-IN" dirty="0">
              <a:solidFill>
                <a:schemeClr val="tx1"/>
              </a:solidFill>
            </a:rPr>
          </a:br>
          <a:r>
            <a:rPr lang="en-IN" dirty="0">
              <a:solidFill>
                <a:schemeClr val="tx1"/>
              </a:solidFill>
            </a:rPr>
            <a:t>(A) or(B) is as per Conveyance </a:t>
          </a:r>
        </a:p>
        <a:p>
          <a:pPr>
            <a:spcAft>
              <a:spcPct val="35000"/>
            </a:spcAft>
          </a:pPr>
          <a:r>
            <a:rPr lang="en-IN" dirty="0">
              <a:solidFill>
                <a:schemeClr val="tx1"/>
              </a:solidFill>
            </a:rPr>
            <a:t>and 1% metro cess </a:t>
          </a:r>
        </a:p>
      </dgm:t>
    </dgm:pt>
    <dgm:pt modelId="{D78AAA40-1CFA-4012-8543-5C9E84C71AC2}" type="parTrans" cxnId="{6557D835-60DB-4A48-8F66-52C3AF8FB2B4}">
      <dgm:prSet/>
      <dgm:spPr/>
      <dgm:t>
        <a:bodyPr/>
        <a:lstStyle/>
        <a:p>
          <a:endParaRPr lang="en-IN"/>
        </a:p>
      </dgm:t>
    </dgm:pt>
    <dgm:pt modelId="{93FD9EF9-A5B1-4F58-BE1D-F8E93E1B33B6}" type="sibTrans" cxnId="{6557D835-60DB-4A48-8F66-52C3AF8FB2B4}">
      <dgm:prSet/>
      <dgm:spPr/>
      <dgm:t>
        <a:bodyPr/>
        <a:lstStyle/>
        <a:p>
          <a:endParaRPr lang="en-IN"/>
        </a:p>
      </dgm:t>
    </dgm:pt>
    <dgm:pt modelId="{CC46D897-39D4-412C-AA0A-94EA0D1A3408}" type="pres">
      <dgm:prSet presAssocID="{9AC0F514-A90D-4197-A6FE-AD8CE9D7C996}" presName="hierChild1" presStyleCnt="0">
        <dgm:presLayoutVars>
          <dgm:orgChart val="1"/>
          <dgm:chPref val="1"/>
          <dgm:dir/>
          <dgm:animOne val="branch"/>
          <dgm:animLvl val="lvl"/>
          <dgm:resizeHandles/>
        </dgm:presLayoutVars>
      </dgm:prSet>
      <dgm:spPr/>
    </dgm:pt>
    <dgm:pt modelId="{98300AD0-A901-41AC-A9BA-640D51415E6C}" type="pres">
      <dgm:prSet presAssocID="{9F708514-FF5A-430E-950D-AF8DFD4D8DA5}" presName="hierRoot1" presStyleCnt="0">
        <dgm:presLayoutVars>
          <dgm:hierBranch val="init"/>
        </dgm:presLayoutVars>
      </dgm:prSet>
      <dgm:spPr/>
    </dgm:pt>
    <dgm:pt modelId="{E02E6EFB-7F89-4AEB-B8F3-44F3412AA06A}" type="pres">
      <dgm:prSet presAssocID="{9F708514-FF5A-430E-950D-AF8DFD4D8DA5}" presName="rootComposite1" presStyleCnt="0"/>
      <dgm:spPr/>
    </dgm:pt>
    <dgm:pt modelId="{2F967C6B-8EF5-492F-85E0-EA0BBBE95325}" type="pres">
      <dgm:prSet presAssocID="{9F708514-FF5A-430E-950D-AF8DFD4D8DA5}" presName="rootText1" presStyleLbl="node0" presStyleIdx="0" presStyleCnt="1" custScaleX="327287" custScaleY="72025">
        <dgm:presLayoutVars>
          <dgm:chPref val="3"/>
        </dgm:presLayoutVars>
      </dgm:prSet>
      <dgm:spPr/>
    </dgm:pt>
    <dgm:pt modelId="{2FB11EDD-C12D-423C-9264-7A70AE69F845}" type="pres">
      <dgm:prSet presAssocID="{9F708514-FF5A-430E-950D-AF8DFD4D8DA5}" presName="rootConnector1" presStyleLbl="asst0" presStyleIdx="0" presStyleCnt="0"/>
      <dgm:spPr/>
    </dgm:pt>
    <dgm:pt modelId="{C8771FA1-B346-4D5C-A891-F12F29BDCBA9}" type="pres">
      <dgm:prSet presAssocID="{9F708514-FF5A-430E-950D-AF8DFD4D8DA5}" presName="hierChild2" presStyleCnt="0"/>
      <dgm:spPr/>
    </dgm:pt>
    <dgm:pt modelId="{D0F9D5E5-C4AF-40C0-B469-0794EEC83CBE}" type="pres">
      <dgm:prSet presAssocID="{7691CA9F-ADE0-4FEF-8151-CF82209826D0}" presName="Name37" presStyleLbl="parChTrans1D2" presStyleIdx="0" presStyleCnt="3"/>
      <dgm:spPr/>
    </dgm:pt>
    <dgm:pt modelId="{F776304D-A905-4F55-892E-51839CF5C490}" type="pres">
      <dgm:prSet presAssocID="{BBC1F0F8-D1B3-4D22-97F5-FECA0215045F}" presName="hierRoot2" presStyleCnt="0">
        <dgm:presLayoutVars>
          <dgm:hierBranch val="init"/>
        </dgm:presLayoutVars>
      </dgm:prSet>
      <dgm:spPr/>
    </dgm:pt>
    <dgm:pt modelId="{982B9803-DD6E-4236-990A-3B390C7434C9}" type="pres">
      <dgm:prSet presAssocID="{BBC1F0F8-D1B3-4D22-97F5-FECA0215045F}" presName="rootComposite" presStyleCnt="0"/>
      <dgm:spPr/>
    </dgm:pt>
    <dgm:pt modelId="{05BB9F63-FD05-457D-8809-9BBF14E4CC67}" type="pres">
      <dgm:prSet presAssocID="{BBC1F0F8-D1B3-4D22-97F5-FECA0215045F}" presName="rootText" presStyleLbl="node2" presStyleIdx="0" presStyleCnt="3" custScaleX="106632">
        <dgm:presLayoutVars>
          <dgm:chPref val="3"/>
        </dgm:presLayoutVars>
      </dgm:prSet>
      <dgm:spPr/>
    </dgm:pt>
    <dgm:pt modelId="{A9670A1F-3715-4CDF-A531-84A7C0937B7C}" type="pres">
      <dgm:prSet presAssocID="{BBC1F0F8-D1B3-4D22-97F5-FECA0215045F}" presName="rootConnector" presStyleLbl="node2" presStyleIdx="0" presStyleCnt="3"/>
      <dgm:spPr/>
    </dgm:pt>
    <dgm:pt modelId="{6733E112-F5E6-4306-8813-516D936B0A2B}" type="pres">
      <dgm:prSet presAssocID="{BBC1F0F8-D1B3-4D22-97F5-FECA0215045F}" presName="hierChild4" presStyleCnt="0"/>
      <dgm:spPr/>
    </dgm:pt>
    <dgm:pt modelId="{C919ECFF-C23F-4706-A13E-C10671E2C8A7}" type="pres">
      <dgm:prSet presAssocID="{BBC1F0F8-D1B3-4D22-97F5-FECA0215045F}" presName="hierChild5" presStyleCnt="0"/>
      <dgm:spPr/>
    </dgm:pt>
    <dgm:pt modelId="{5B41E379-D0D0-4B07-A61C-1EA92DBF5E56}" type="pres">
      <dgm:prSet presAssocID="{07231759-013A-4589-8815-474BD6B9616B}" presName="Name37" presStyleLbl="parChTrans1D2" presStyleIdx="1" presStyleCnt="3"/>
      <dgm:spPr/>
    </dgm:pt>
    <dgm:pt modelId="{5FF637E7-3695-4B3E-B53A-E964E0E170CB}" type="pres">
      <dgm:prSet presAssocID="{02EE67ED-A1A7-449A-B2AA-F4A40F69EAAE}" presName="hierRoot2" presStyleCnt="0">
        <dgm:presLayoutVars>
          <dgm:hierBranch val="init"/>
        </dgm:presLayoutVars>
      </dgm:prSet>
      <dgm:spPr/>
    </dgm:pt>
    <dgm:pt modelId="{C69C4158-5938-4351-A664-09F7B2C05D2C}" type="pres">
      <dgm:prSet presAssocID="{02EE67ED-A1A7-449A-B2AA-F4A40F69EAAE}" presName="rootComposite" presStyleCnt="0"/>
      <dgm:spPr/>
    </dgm:pt>
    <dgm:pt modelId="{7FAB905C-6CD3-45EC-A4F4-0D42CBC7E5A7}" type="pres">
      <dgm:prSet presAssocID="{02EE67ED-A1A7-449A-B2AA-F4A40F69EAAE}" presName="rootText" presStyleLbl="node2" presStyleIdx="1" presStyleCnt="3" custScaleX="104047" custLinFactNeighborX="-1136">
        <dgm:presLayoutVars>
          <dgm:chPref val="3"/>
        </dgm:presLayoutVars>
      </dgm:prSet>
      <dgm:spPr/>
    </dgm:pt>
    <dgm:pt modelId="{49448303-F48C-4105-91A6-1692CF1BB0A5}" type="pres">
      <dgm:prSet presAssocID="{02EE67ED-A1A7-449A-B2AA-F4A40F69EAAE}" presName="rootConnector" presStyleLbl="node2" presStyleIdx="1" presStyleCnt="3"/>
      <dgm:spPr/>
    </dgm:pt>
    <dgm:pt modelId="{3E8888A6-A941-4732-8E45-B6756BA6B704}" type="pres">
      <dgm:prSet presAssocID="{02EE67ED-A1A7-449A-B2AA-F4A40F69EAAE}" presName="hierChild4" presStyleCnt="0"/>
      <dgm:spPr/>
    </dgm:pt>
    <dgm:pt modelId="{002A852F-B3F7-460C-BDAD-8ABF9410F0DD}" type="pres">
      <dgm:prSet presAssocID="{02EE67ED-A1A7-449A-B2AA-F4A40F69EAAE}" presName="hierChild5" presStyleCnt="0"/>
      <dgm:spPr/>
    </dgm:pt>
    <dgm:pt modelId="{D2954CD9-2CD1-45A4-A527-087F29057A5B}" type="pres">
      <dgm:prSet presAssocID="{D78AAA40-1CFA-4012-8543-5C9E84C71AC2}" presName="Name37" presStyleLbl="parChTrans1D2" presStyleIdx="2" presStyleCnt="3"/>
      <dgm:spPr/>
    </dgm:pt>
    <dgm:pt modelId="{773E8629-FAA6-440F-AA16-73A8FBD754C1}" type="pres">
      <dgm:prSet presAssocID="{6DDF6F85-1E07-4BC8-87CF-C42357343C6F}" presName="hierRoot2" presStyleCnt="0">
        <dgm:presLayoutVars>
          <dgm:hierBranch val="init"/>
        </dgm:presLayoutVars>
      </dgm:prSet>
      <dgm:spPr/>
    </dgm:pt>
    <dgm:pt modelId="{3BBAFD72-44F4-42DC-AF46-087C59AE6BF9}" type="pres">
      <dgm:prSet presAssocID="{6DDF6F85-1E07-4BC8-87CF-C42357343C6F}" presName="rootComposite" presStyleCnt="0"/>
      <dgm:spPr/>
    </dgm:pt>
    <dgm:pt modelId="{9790985C-6CAA-41BC-8884-DA17F794B7CF}" type="pres">
      <dgm:prSet presAssocID="{6DDF6F85-1E07-4BC8-87CF-C42357343C6F}" presName="rootText" presStyleLbl="node2" presStyleIdx="2" presStyleCnt="3" custScaleX="104361" custLinFactNeighborX="465">
        <dgm:presLayoutVars>
          <dgm:chPref val="3"/>
        </dgm:presLayoutVars>
      </dgm:prSet>
      <dgm:spPr/>
    </dgm:pt>
    <dgm:pt modelId="{2EF4DD99-C9BF-43AC-ABDE-D4D5E5C7A6CF}" type="pres">
      <dgm:prSet presAssocID="{6DDF6F85-1E07-4BC8-87CF-C42357343C6F}" presName="rootConnector" presStyleLbl="node2" presStyleIdx="2" presStyleCnt="3"/>
      <dgm:spPr/>
    </dgm:pt>
    <dgm:pt modelId="{598A81E8-39C0-4D28-9159-8B3F916128E4}" type="pres">
      <dgm:prSet presAssocID="{6DDF6F85-1E07-4BC8-87CF-C42357343C6F}" presName="hierChild4" presStyleCnt="0"/>
      <dgm:spPr/>
    </dgm:pt>
    <dgm:pt modelId="{FFA73E07-F0B8-485E-9FAF-231063F419CD}" type="pres">
      <dgm:prSet presAssocID="{6DDF6F85-1E07-4BC8-87CF-C42357343C6F}" presName="hierChild5" presStyleCnt="0"/>
      <dgm:spPr/>
    </dgm:pt>
    <dgm:pt modelId="{D2BD8C3F-C3F0-4E39-96EA-31AC7A1E2308}" type="pres">
      <dgm:prSet presAssocID="{9F708514-FF5A-430E-950D-AF8DFD4D8DA5}" presName="hierChild3" presStyleCnt="0"/>
      <dgm:spPr/>
    </dgm:pt>
  </dgm:ptLst>
  <dgm:cxnLst>
    <dgm:cxn modelId="{196A8607-8E1A-4F8C-BEE9-D8DB0B32F1F8}" type="presOf" srcId="{07231759-013A-4589-8815-474BD6B9616B}" destId="{5B41E379-D0D0-4B07-A61C-1EA92DBF5E56}" srcOrd="0" destOrd="0" presId="urn:microsoft.com/office/officeart/2005/8/layout/orgChart1"/>
    <dgm:cxn modelId="{48CD7E17-55C6-4AF8-B67F-0399EC8A8B01}" srcId="{9F708514-FF5A-430E-950D-AF8DFD4D8DA5}" destId="{BBC1F0F8-D1B3-4D22-97F5-FECA0215045F}" srcOrd="0" destOrd="0" parTransId="{7691CA9F-ADE0-4FEF-8151-CF82209826D0}" sibTransId="{B932702C-DAFA-4685-A616-8C29C64393F1}"/>
    <dgm:cxn modelId="{43C7E419-0576-42BB-9897-2BA6B93391F9}" srcId="{9F708514-FF5A-430E-950D-AF8DFD4D8DA5}" destId="{02EE67ED-A1A7-449A-B2AA-F4A40F69EAAE}" srcOrd="1" destOrd="0" parTransId="{07231759-013A-4589-8815-474BD6B9616B}" sibTransId="{7FF72922-92B0-489E-9EE3-1480B8AC032F}"/>
    <dgm:cxn modelId="{63888723-EA0B-45C8-8D7D-730D9EF26805}" type="presOf" srcId="{D78AAA40-1CFA-4012-8543-5C9E84C71AC2}" destId="{D2954CD9-2CD1-45A4-A527-087F29057A5B}" srcOrd="0" destOrd="0" presId="urn:microsoft.com/office/officeart/2005/8/layout/orgChart1"/>
    <dgm:cxn modelId="{6557D835-60DB-4A48-8F66-52C3AF8FB2B4}" srcId="{9F708514-FF5A-430E-950D-AF8DFD4D8DA5}" destId="{6DDF6F85-1E07-4BC8-87CF-C42357343C6F}" srcOrd="2" destOrd="0" parTransId="{D78AAA40-1CFA-4012-8543-5C9E84C71AC2}" sibTransId="{93FD9EF9-A5B1-4F58-BE1D-F8E93E1B33B6}"/>
    <dgm:cxn modelId="{6EF2F53C-95F4-435B-BC23-E143AD4342C6}" type="presOf" srcId="{9F708514-FF5A-430E-950D-AF8DFD4D8DA5}" destId="{2FB11EDD-C12D-423C-9264-7A70AE69F845}" srcOrd="1" destOrd="0" presId="urn:microsoft.com/office/officeart/2005/8/layout/orgChart1"/>
    <dgm:cxn modelId="{699CE643-2C78-4B95-BE19-D031D5F035E5}" type="presOf" srcId="{02EE67ED-A1A7-449A-B2AA-F4A40F69EAAE}" destId="{49448303-F48C-4105-91A6-1692CF1BB0A5}" srcOrd="1" destOrd="0" presId="urn:microsoft.com/office/officeart/2005/8/layout/orgChart1"/>
    <dgm:cxn modelId="{9615FD70-F15C-48AD-8C55-7224D30D2720}" type="presOf" srcId="{6DDF6F85-1E07-4BC8-87CF-C42357343C6F}" destId="{2EF4DD99-C9BF-43AC-ABDE-D4D5E5C7A6CF}" srcOrd="1" destOrd="0" presId="urn:microsoft.com/office/officeart/2005/8/layout/orgChart1"/>
    <dgm:cxn modelId="{75162577-9BDC-4DF3-BC6C-F590E1579EB2}" type="presOf" srcId="{02EE67ED-A1A7-449A-B2AA-F4A40F69EAAE}" destId="{7FAB905C-6CD3-45EC-A4F4-0D42CBC7E5A7}" srcOrd="0" destOrd="0" presId="urn:microsoft.com/office/officeart/2005/8/layout/orgChart1"/>
    <dgm:cxn modelId="{7887CF83-35AF-480C-B414-D263AD6693D3}" type="presOf" srcId="{7691CA9F-ADE0-4FEF-8151-CF82209826D0}" destId="{D0F9D5E5-C4AF-40C0-B469-0794EEC83CBE}" srcOrd="0" destOrd="0" presId="urn:microsoft.com/office/officeart/2005/8/layout/orgChart1"/>
    <dgm:cxn modelId="{E4C5AA8F-23E4-441A-9861-015F71CB6EFA}" type="presOf" srcId="{9AC0F514-A90D-4197-A6FE-AD8CE9D7C996}" destId="{CC46D897-39D4-412C-AA0A-94EA0D1A3408}" srcOrd="0" destOrd="0" presId="urn:microsoft.com/office/officeart/2005/8/layout/orgChart1"/>
    <dgm:cxn modelId="{54615B97-EC12-4FAD-9199-BEDD8CC094E7}" type="presOf" srcId="{BBC1F0F8-D1B3-4D22-97F5-FECA0215045F}" destId="{05BB9F63-FD05-457D-8809-9BBF14E4CC67}" srcOrd="0" destOrd="0" presId="urn:microsoft.com/office/officeart/2005/8/layout/orgChart1"/>
    <dgm:cxn modelId="{2CF622A7-9E86-416F-BC4B-B3B26D5A40D3}" type="presOf" srcId="{6DDF6F85-1E07-4BC8-87CF-C42357343C6F}" destId="{9790985C-6CAA-41BC-8884-DA17F794B7CF}" srcOrd="0" destOrd="0" presId="urn:microsoft.com/office/officeart/2005/8/layout/orgChart1"/>
    <dgm:cxn modelId="{95D5D6A8-3C72-48CB-B637-FDCC19D7E37C}" srcId="{9AC0F514-A90D-4197-A6FE-AD8CE9D7C996}" destId="{9F708514-FF5A-430E-950D-AF8DFD4D8DA5}" srcOrd="0" destOrd="0" parTransId="{B94592B4-C373-4E96-9A8E-B5439439B03E}" sibTransId="{38BFCDA1-82FB-4618-93D0-106F518372C2}"/>
    <dgm:cxn modelId="{62082BC5-0EFA-4937-94AF-B93F5265A71C}" type="presOf" srcId="{BBC1F0F8-D1B3-4D22-97F5-FECA0215045F}" destId="{A9670A1F-3715-4CDF-A531-84A7C0937B7C}" srcOrd="1" destOrd="0" presId="urn:microsoft.com/office/officeart/2005/8/layout/orgChart1"/>
    <dgm:cxn modelId="{58A63DDB-DBF4-43C2-8CAE-D3484D53028D}" type="presOf" srcId="{9F708514-FF5A-430E-950D-AF8DFD4D8DA5}" destId="{2F967C6B-8EF5-492F-85E0-EA0BBBE95325}" srcOrd="0" destOrd="0" presId="urn:microsoft.com/office/officeart/2005/8/layout/orgChart1"/>
    <dgm:cxn modelId="{21A08D5C-FD6E-4CE1-B3D1-7FB134CAD60C}" type="presParOf" srcId="{CC46D897-39D4-412C-AA0A-94EA0D1A3408}" destId="{98300AD0-A901-41AC-A9BA-640D51415E6C}" srcOrd="0" destOrd="0" presId="urn:microsoft.com/office/officeart/2005/8/layout/orgChart1"/>
    <dgm:cxn modelId="{2C7214F9-3DE4-41A7-B975-AD63DA7C0A90}" type="presParOf" srcId="{98300AD0-A901-41AC-A9BA-640D51415E6C}" destId="{E02E6EFB-7F89-4AEB-B8F3-44F3412AA06A}" srcOrd="0" destOrd="0" presId="urn:microsoft.com/office/officeart/2005/8/layout/orgChart1"/>
    <dgm:cxn modelId="{524A4849-E4C8-424B-BCA6-12DD04418BD8}" type="presParOf" srcId="{E02E6EFB-7F89-4AEB-B8F3-44F3412AA06A}" destId="{2F967C6B-8EF5-492F-85E0-EA0BBBE95325}" srcOrd="0" destOrd="0" presId="urn:microsoft.com/office/officeart/2005/8/layout/orgChart1"/>
    <dgm:cxn modelId="{FD27C88C-2084-4B9E-B67A-7421E13A29B5}" type="presParOf" srcId="{E02E6EFB-7F89-4AEB-B8F3-44F3412AA06A}" destId="{2FB11EDD-C12D-423C-9264-7A70AE69F845}" srcOrd="1" destOrd="0" presId="urn:microsoft.com/office/officeart/2005/8/layout/orgChart1"/>
    <dgm:cxn modelId="{E8062726-8EE9-45DB-AB17-56559B9789DC}" type="presParOf" srcId="{98300AD0-A901-41AC-A9BA-640D51415E6C}" destId="{C8771FA1-B346-4D5C-A891-F12F29BDCBA9}" srcOrd="1" destOrd="0" presId="urn:microsoft.com/office/officeart/2005/8/layout/orgChart1"/>
    <dgm:cxn modelId="{9982B893-6C2C-4CEF-9876-5D99300B6017}" type="presParOf" srcId="{C8771FA1-B346-4D5C-A891-F12F29BDCBA9}" destId="{D0F9D5E5-C4AF-40C0-B469-0794EEC83CBE}" srcOrd="0" destOrd="0" presId="urn:microsoft.com/office/officeart/2005/8/layout/orgChart1"/>
    <dgm:cxn modelId="{62584BA9-7795-451E-BE63-1EB37BDE1A1B}" type="presParOf" srcId="{C8771FA1-B346-4D5C-A891-F12F29BDCBA9}" destId="{F776304D-A905-4F55-892E-51839CF5C490}" srcOrd="1" destOrd="0" presId="urn:microsoft.com/office/officeart/2005/8/layout/orgChart1"/>
    <dgm:cxn modelId="{BD172044-F5CA-498E-A11F-D66BAC2236D3}" type="presParOf" srcId="{F776304D-A905-4F55-892E-51839CF5C490}" destId="{982B9803-DD6E-4236-990A-3B390C7434C9}" srcOrd="0" destOrd="0" presId="urn:microsoft.com/office/officeart/2005/8/layout/orgChart1"/>
    <dgm:cxn modelId="{3FA96C04-A16C-4AB3-B82B-5B4FA7FC75D1}" type="presParOf" srcId="{982B9803-DD6E-4236-990A-3B390C7434C9}" destId="{05BB9F63-FD05-457D-8809-9BBF14E4CC67}" srcOrd="0" destOrd="0" presId="urn:microsoft.com/office/officeart/2005/8/layout/orgChart1"/>
    <dgm:cxn modelId="{DBF37362-DEA7-4143-958C-79D08CA738B2}" type="presParOf" srcId="{982B9803-DD6E-4236-990A-3B390C7434C9}" destId="{A9670A1F-3715-4CDF-A531-84A7C0937B7C}" srcOrd="1" destOrd="0" presId="urn:microsoft.com/office/officeart/2005/8/layout/orgChart1"/>
    <dgm:cxn modelId="{6B0C382B-1DE6-45DD-BEE6-B70805859C86}" type="presParOf" srcId="{F776304D-A905-4F55-892E-51839CF5C490}" destId="{6733E112-F5E6-4306-8813-516D936B0A2B}" srcOrd="1" destOrd="0" presId="urn:microsoft.com/office/officeart/2005/8/layout/orgChart1"/>
    <dgm:cxn modelId="{2FB8A66C-9A4B-4EB1-8C45-A3F95AF5478D}" type="presParOf" srcId="{F776304D-A905-4F55-892E-51839CF5C490}" destId="{C919ECFF-C23F-4706-A13E-C10671E2C8A7}" srcOrd="2" destOrd="0" presId="urn:microsoft.com/office/officeart/2005/8/layout/orgChart1"/>
    <dgm:cxn modelId="{DE646578-CF6D-4B17-AE4A-CEA0490FCF83}" type="presParOf" srcId="{C8771FA1-B346-4D5C-A891-F12F29BDCBA9}" destId="{5B41E379-D0D0-4B07-A61C-1EA92DBF5E56}" srcOrd="2" destOrd="0" presId="urn:microsoft.com/office/officeart/2005/8/layout/orgChart1"/>
    <dgm:cxn modelId="{00BBCDAC-4D2F-4E6D-B433-D8C2D03DC379}" type="presParOf" srcId="{C8771FA1-B346-4D5C-A891-F12F29BDCBA9}" destId="{5FF637E7-3695-4B3E-B53A-E964E0E170CB}" srcOrd="3" destOrd="0" presId="urn:microsoft.com/office/officeart/2005/8/layout/orgChart1"/>
    <dgm:cxn modelId="{E481967B-27A1-4038-BF2F-70A660752003}" type="presParOf" srcId="{5FF637E7-3695-4B3E-B53A-E964E0E170CB}" destId="{C69C4158-5938-4351-A664-09F7B2C05D2C}" srcOrd="0" destOrd="0" presId="urn:microsoft.com/office/officeart/2005/8/layout/orgChart1"/>
    <dgm:cxn modelId="{59AB5CA0-A982-47F5-9B2F-312BF64D6577}" type="presParOf" srcId="{C69C4158-5938-4351-A664-09F7B2C05D2C}" destId="{7FAB905C-6CD3-45EC-A4F4-0D42CBC7E5A7}" srcOrd="0" destOrd="0" presId="urn:microsoft.com/office/officeart/2005/8/layout/orgChart1"/>
    <dgm:cxn modelId="{5525FC65-C753-4B85-922F-AD2D83B518BD}" type="presParOf" srcId="{C69C4158-5938-4351-A664-09F7B2C05D2C}" destId="{49448303-F48C-4105-91A6-1692CF1BB0A5}" srcOrd="1" destOrd="0" presId="urn:microsoft.com/office/officeart/2005/8/layout/orgChart1"/>
    <dgm:cxn modelId="{2360B242-A6E6-450D-827D-4920B408720A}" type="presParOf" srcId="{5FF637E7-3695-4B3E-B53A-E964E0E170CB}" destId="{3E8888A6-A941-4732-8E45-B6756BA6B704}" srcOrd="1" destOrd="0" presId="urn:microsoft.com/office/officeart/2005/8/layout/orgChart1"/>
    <dgm:cxn modelId="{775701B9-FFD6-4242-A70A-ABF7A69F2002}" type="presParOf" srcId="{5FF637E7-3695-4B3E-B53A-E964E0E170CB}" destId="{002A852F-B3F7-460C-BDAD-8ABF9410F0DD}" srcOrd="2" destOrd="0" presId="urn:microsoft.com/office/officeart/2005/8/layout/orgChart1"/>
    <dgm:cxn modelId="{F92ED32E-1781-42AE-AB41-BA2EE79EC5B9}" type="presParOf" srcId="{C8771FA1-B346-4D5C-A891-F12F29BDCBA9}" destId="{D2954CD9-2CD1-45A4-A527-087F29057A5B}" srcOrd="4" destOrd="0" presId="urn:microsoft.com/office/officeart/2005/8/layout/orgChart1"/>
    <dgm:cxn modelId="{D9019E0E-E0DA-4921-B05D-5E555FDDF5D5}" type="presParOf" srcId="{C8771FA1-B346-4D5C-A891-F12F29BDCBA9}" destId="{773E8629-FAA6-440F-AA16-73A8FBD754C1}" srcOrd="5" destOrd="0" presId="urn:microsoft.com/office/officeart/2005/8/layout/orgChart1"/>
    <dgm:cxn modelId="{F9426E9C-D22D-43A7-8D5E-44B3003C8DD9}" type="presParOf" srcId="{773E8629-FAA6-440F-AA16-73A8FBD754C1}" destId="{3BBAFD72-44F4-42DC-AF46-087C59AE6BF9}" srcOrd="0" destOrd="0" presId="urn:microsoft.com/office/officeart/2005/8/layout/orgChart1"/>
    <dgm:cxn modelId="{347F6FC4-1654-4DD0-B359-B9C735FBEB02}" type="presParOf" srcId="{3BBAFD72-44F4-42DC-AF46-087C59AE6BF9}" destId="{9790985C-6CAA-41BC-8884-DA17F794B7CF}" srcOrd="0" destOrd="0" presId="urn:microsoft.com/office/officeart/2005/8/layout/orgChart1"/>
    <dgm:cxn modelId="{10882E81-7557-4336-A3C0-A14AE62954E1}" type="presParOf" srcId="{3BBAFD72-44F4-42DC-AF46-087C59AE6BF9}" destId="{2EF4DD99-C9BF-43AC-ABDE-D4D5E5C7A6CF}" srcOrd="1" destOrd="0" presId="urn:microsoft.com/office/officeart/2005/8/layout/orgChart1"/>
    <dgm:cxn modelId="{3B54476D-AC41-48F4-911E-4AA265A0BF22}" type="presParOf" srcId="{773E8629-FAA6-440F-AA16-73A8FBD754C1}" destId="{598A81E8-39C0-4D28-9159-8B3F916128E4}" srcOrd="1" destOrd="0" presId="urn:microsoft.com/office/officeart/2005/8/layout/orgChart1"/>
    <dgm:cxn modelId="{546BE224-7891-4F0C-B2F9-CF32C63198CD}" type="presParOf" srcId="{773E8629-FAA6-440F-AA16-73A8FBD754C1}" destId="{FFA73E07-F0B8-485E-9FAF-231063F419CD}" srcOrd="2" destOrd="0" presId="urn:microsoft.com/office/officeart/2005/8/layout/orgChart1"/>
    <dgm:cxn modelId="{DC54C87F-7DFC-4903-B186-FFE70C71A551}" type="presParOf" srcId="{98300AD0-A901-41AC-A9BA-640D51415E6C}" destId="{D2BD8C3F-C3F0-4E39-96EA-31AC7A1E230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8CF0CA-58CE-48B8-B292-C940473349B4}">
      <dsp:nvSpPr>
        <dsp:cNvPr id="0" name=""/>
        <dsp:cNvSpPr/>
      </dsp:nvSpPr>
      <dsp:spPr>
        <a:xfrm>
          <a:off x="7701675" y="2064803"/>
          <a:ext cx="425872" cy="1518060"/>
        </a:xfrm>
        <a:custGeom>
          <a:avLst/>
          <a:gdLst/>
          <a:ahLst/>
          <a:cxnLst/>
          <a:rect l="0" t="0" r="0" b="0"/>
          <a:pathLst>
            <a:path>
              <a:moveTo>
                <a:pt x="0" y="0"/>
              </a:moveTo>
              <a:lnTo>
                <a:pt x="0" y="1518060"/>
              </a:lnTo>
              <a:lnTo>
                <a:pt x="425872" y="1518060"/>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25261DB-A069-421F-8362-4A59837B0D74}">
      <dsp:nvSpPr>
        <dsp:cNvPr id="0" name=""/>
        <dsp:cNvSpPr/>
      </dsp:nvSpPr>
      <dsp:spPr>
        <a:xfrm>
          <a:off x="7701675" y="2064803"/>
          <a:ext cx="374209" cy="503377"/>
        </a:xfrm>
        <a:custGeom>
          <a:avLst/>
          <a:gdLst/>
          <a:ahLst/>
          <a:cxnLst/>
          <a:rect l="0" t="0" r="0" b="0"/>
          <a:pathLst>
            <a:path>
              <a:moveTo>
                <a:pt x="0" y="0"/>
              </a:moveTo>
              <a:lnTo>
                <a:pt x="0" y="503377"/>
              </a:lnTo>
              <a:lnTo>
                <a:pt x="374209" y="503377"/>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9D848F2-1AE3-42AB-A793-1869CF8674C9}">
      <dsp:nvSpPr>
        <dsp:cNvPr id="0" name=""/>
        <dsp:cNvSpPr/>
      </dsp:nvSpPr>
      <dsp:spPr>
        <a:xfrm>
          <a:off x="5340096" y="775825"/>
          <a:ext cx="3685364" cy="381461"/>
        </a:xfrm>
        <a:custGeom>
          <a:avLst/>
          <a:gdLst/>
          <a:ahLst/>
          <a:cxnLst/>
          <a:rect l="0" t="0" r="0" b="0"/>
          <a:pathLst>
            <a:path>
              <a:moveTo>
                <a:pt x="0" y="0"/>
              </a:moveTo>
              <a:lnTo>
                <a:pt x="0" y="218559"/>
              </a:lnTo>
              <a:lnTo>
                <a:pt x="3685364" y="218559"/>
              </a:lnTo>
              <a:lnTo>
                <a:pt x="3685364" y="381461"/>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A0FFB8AB-F765-45C4-92E1-C311B19E487F}">
      <dsp:nvSpPr>
        <dsp:cNvPr id="0" name=""/>
        <dsp:cNvSpPr/>
      </dsp:nvSpPr>
      <dsp:spPr>
        <a:xfrm>
          <a:off x="4142382" y="1882175"/>
          <a:ext cx="284618" cy="483503"/>
        </a:xfrm>
        <a:custGeom>
          <a:avLst/>
          <a:gdLst/>
          <a:ahLst/>
          <a:cxnLst/>
          <a:rect l="0" t="0" r="0" b="0"/>
          <a:pathLst>
            <a:path>
              <a:moveTo>
                <a:pt x="0" y="0"/>
              </a:moveTo>
              <a:lnTo>
                <a:pt x="0" y="483503"/>
              </a:lnTo>
              <a:lnTo>
                <a:pt x="284618" y="483503"/>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1E05F6F-E66B-4E3D-9CAC-4C852469FFAB}">
      <dsp:nvSpPr>
        <dsp:cNvPr id="0" name=""/>
        <dsp:cNvSpPr/>
      </dsp:nvSpPr>
      <dsp:spPr>
        <a:xfrm>
          <a:off x="5288022" y="775825"/>
          <a:ext cx="91440" cy="388690"/>
        </a:xfrm>
        <a:custGeom>
          <a:avLst/>
          <a:gdLst/>
          <a:ahLst/>
          <a:cxnLst/>
          <a:rect l="0" t="0" r="0" b="0"/>
          <a:pathLst>
            <a:path>
              <a:moveTo>
                <a:pt x="52073" y="0"/>
              </a:moveTo>
              <a:lnTo>
                <a:pt x="52073" y="225789"/>
              </a:lnTo>
              <a:lnTo>
                <a:pt x="45720" y="225789"/>
              </a:lnTo>
              <a:lnTo>
                <a:pt x="45720" y="388690"/>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A235E9A9-DFA6-4C54-8C85-F26AB64BF1BB}">
      <dsp:nvSpPr>
        <dsp:cNvPr id="0" name=""/>
        <dsp:cNvSpPr/>
      </dsp:nvSpPr>
      <dsp:spPr>
        <a:xfrm>
          <a:off x="325949" y="2213719"/>
          <a:ext cx="551403" cy="505875"/>
        </a:xfrm>
        <a:custGeom>
          <a:avLst/>
          <a:gdLst/>
          <a:ahLst/>
          <a:cxnLst/>
          <a:rect l="0" t="0" r="0" b="0"/>
          <a:pathLst>
            <a:path>
              <a:moveTo>
                <a:pt x="0" y="0"/>
              </a:moveTo>
              <a:lnTo>
                <a:pt x="0" y="505875"/>
              </a:lnTo>
              <a:lnTo>
                <a:pt x="551403" y="505875"/>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B289E28-51C3-4699-84CF-0D22399EFEE3}">
      <dsp:nvSpPr>
        <dsp:cNvPr id="0" name=""/>
        <dsp:cNvSpPr/>
      </dsp:nvSpPr>
      <dsp:spPr>
        <a:xfrm>
          <a:off x="1629745" y="775825"/>
          <a:ext cx="3710350" cy="377970"/>
        </a:xfrm>
        <a:custGeom>
          <a:avLst/>
          <a:gdLst/>
          <a:ahLst/>
          <a:cxnLst/>
          <a:rect l="0" t="0" r="0" b="0"/>
          <a:pathLst>
            <a:path>
              <a:moveTo>
                <a:pt x="3710350" y="0"/>
              </a:moveTo>
              <a:lnTo>
                <a:pt x="3710350" y="215068"/>
              </a:lnTo>
              <a:lnTo>
                <a:pt x="0" y="215068"/>
              </a:lnTo>
              <a:lnTo>
                <a:pt x="0" y="377970"/>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B641DBCF-79CB-4026-B17B-0F4B7D1F0F15}">
      <dsp:nvSpPr>
        <dsp:cNvPr id="0" name=""/>
        <dsp:cNvSpPr/>
      </dsp:nvSpPr>
      <dsp:spPr>
        <a:xfrm>
          <a:off x="2610563" y="103"/>
          <a:ext cx="5459065" cy="77572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IN" sz="2000" b="1" u="sng" kern="1200" dirty="0">
              <a:solidFill>
                <a:schemeClr val="tx1">
                  <a:lumMod val="50000"/>
                </a:schemeClr>
              </a:solidFill>
            </a:rPr>
            <a:t>HOW A SALE IS MADE</a:t>
          </a:r>
        </a:p>
        <a:p>
          <a:pPr marL="0" lvl="0" indent="0" algn="ctr" defTabSz="889000">
            <a:lnSpc>
              <a:spcPct val="90000"/>
            </a:lnSpc>
            <a:spcBef>
              <a:spcPct val="0"/>
            </a:spcBef>
            <a:spcAft>
              <a:spcPct val="35000"/>
            </a:spcAft>
            <a:buNone/>
          </a:pPr>
          <a:r>
            <a:rPr lang="en-US" sz="2000" b="1" u="none" kern="1200" dirty="0">
              <a:solidFill>
                <a:schemeClr val="tx1">
                  <a:lumMod val="50000"/>
                </a:schemeClr>
              </a:solidFill>
            </a:rPr>
            <a:t>(Section 54 Transfer of Property Act, 1882)</a:t>
          </a:r>
          <a:endParaRPr lang="en-IN" sz="2000" b="1" u="none" kern="1200" dirty="0">
            <a:solidFill>
              <a:schemeClr val="tx1">
                <a:lumMod val="50000"/>
              </a:schemeClr>
            </a:solidFill>
          </a:endParaRPr>
        </a:p>
      </dsp:txBody>
      <dsp:txXfrm>
        <a:off x="2610563" y="103"/>
        <a:ext cx="5459065" cy="775721"/>
      </dsp:txXfrm>
    </dsp:sp>
    <dsp:sp modelId="{A95F2C0D-D2ED-4771-A6D3-E417D28D4456}">
      <dsp:nvSpPr>
        <dsp:cNvPr id="0" name=""/>
        <dsp:cNvSpPr/>
      </dsp:nvSpPr>
      <dsp:spPr>
        <a:xfrm>
          <a:off x="0" y="1153796"/>
          <a:ext cx="3259490" cy="1059923"/>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IN" sz="1900" kern="1200" dirty="0">
              <a:solidFill>
                <a:schemeClr val="tx1">
                  <a:lumMod val="50000"/>
                </a:schemeClr>
              </a:solidFill>
            </a:rPr>
            <a:t>Of Tangible Immoveable Property of the Value of One Hundred Rupees and Upwards</a:t>
          </a:r>
        </a:p>
      </dsp:txBody>
      <dsp:txXfrm>
        <a:off x="0" y="1153796"/>
        <a:ext cx="3259490" cy="1059923"/>
      </dsp:txXfrm>
    </dsp:sp>
    <dsp:sp modelId="{EA22DE93-CA54-4B0F-830B-86465F275FBD}">
      <dsp:nvSpPr>
        <dsp:cNvPr id="0" name=""/>
        <dsp:cNvSpPr/>
      </dsp:nvSpPr>
      <dsp:spPr>
        <a:xfrm>
          <a:off x="877352" y="2371997"/>
          <a:ext cx="2515169" cy="695194"/>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IN" sz="1900" kern="1200" dirty="0">
              <a:solidFill>
                <a:schemeClr val="tx1">
                  <a:lumMod val="50000"/>
                </a:schemeClr>
              </a:solidFill>
            </a:rPr>
            <a:t>By a Registered Instrument </a:t>
          </a:r>
        </a:p>
      </dsp:txBody>
      <dsp:txXfrm>
        <a:off x="877352" y="2371997"/>
        <a:ext cx="2515169" cy="695194"/>
      </dsp:txXfrm>
    </dsp:sp>
    <dsp:sp modelId="{0C6F0CAF-1658-48F6-B7BE-11E20D232946}">
      <dsp:nvSpPr>
        <dsp:cNvPr id="0" name=""/>
        <dsp:cNvSpPr/>
      </dsp:nvSpPr>
      <dsp:spPr>
        <a:xfrm>
          <a:off x="3844542" y="1164516"/>
          <a:ext cx="2978399" cy="717659"/>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lumMod val="50000"/>
                </a:schemeClr>
              </a:solidFill>
            </a:rPr>
            <a:t>Reversion or other Intangible Thing</a:t>
          </a:r>
          <a:endParaRPr lang="en-IN" sz="1900" kern="1200" dirty="0">
            <a:solidFill>
              <a:schemeClr val="tx1">
                <a:lumMod val="50000"/>
              </a:schemeClr>
            </a:solidFill>
          </a:endParaRPr>
        </a:p>
      </dsp:txBody>
      <dsp:txXfrm>
        <a:off x="3844542" y="1164516"/>
        <a:ext cx="2978399" cy="717659"/>
      </dsp:txXfrm>
    </dsp:sp>
    <dsp:sp modelId="{9749ECD6-C146-4C6C-A91F-042738C8857A}">
      <dsp:nvSpPr>
        <dsp:cNvPr id="0" name=""/>
        <dsp:cNvSpPr/>
      </dsp:nvSpPr>
      <dsp:spPr>
        <a:xfrm>
          <a:off x="4427001" y="2018082"/>
          <a:ext cx="2387237" cy="695194"/>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IN" sz="1900" kern="1200" dirty="0">
              <a:solidFill>
                <a:schemeClr val="tx1">
                  <a:lumMod val="50000"/>
                </a:schemeClr>
              </a:solidFill>
            </a:rPr>
            <a:t>By a Registered Instrument </a:t>
          </a:r>
        </a:p>
      </dsp:txBody>
      <dsp:txXfrm>
        <a:off x="4427001" y="2018082"/>
        <a:ext cx="2387237" cy="695194"/>
      </dsp:txXfrm>
    </dsp:sp>
    <dsp:sp modelId="{7C0DF702-0C7B-4914-83EE-547FA844BC04}">
      <dsp:nvSpPr>
        <dsp:cNvPr id="0" name=""/>
        <dsp:cNvSpPr/>
      </dsp:nvSpPr>
      <dsp:spPr>
        <a:xfrm>
          <a:off x="7370729" y="1157286"/>
          <a:ext cx="3309462" cy="907517"/>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IN" sz="1900" kern="1200" dirty="0">
              <a:solidFill>
                <a:schemeClr val="tx1">
                  <a:lumMod val="50000"/>
                </a:schemeClr>
              </a:solidFill>
            </a:rPr>
            <a:t>Of Tangible Immoveable Property of a Value Less than One Hundred Rupees</a:t>
          </a:r>
        </a:p>
      </dsp:txBody>
      <dsp:txXfrm>
        <a:off x="7370729" y="1157286"/>
        <a:ext cx="3309462" cy="907517"/>
      </dsp:txXfrm>
    </dsp:sp>
    <dsp:sp modelId="{BBE177C0-F6A9-4280-A776-032E7DF669D8}">
      <dsp:nvSpPr>
        <dsp:cNvPr id="0" name=""/>
        <dsp:cNvSpPr/>
      </dsp:nvSpPr>
      <dsp:spPr>
        <a:xfrm>
          <a:off x="8075885" y="2228442"/>
          <a:ext cx="2368403" cy="679478"/>
        </a:xfrm>
        <a:prstGeom prst="rect">
          <a:avLst/>
        </a:prstGeom>
        <a:solidFill>
          <a:schemeClr val="accent1"/>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IN" sz="1900" kern="1200" dirty="0">
              <a:solidFill>
                <a:schemeClr val="tx1">
                  <a:lumMod val="50000"/>
                </a:schemeClr>
              </a:solidFill>
            </a:rPr>
            <a:t>By a Registered Instrument</a:t>
          </a:r>
        </a:p>
      </dsp:txBody>
      <dsp:txXfrm>
        <a:off x="8075885" y="2228442"/>
        <a:ext cx="2368403" cy="679478"/>
      </dsp:txXfrm>
    </dsp:sp>
    <dsp:sp modelId="{42D60925-5B4D-4179-B315-A994D334371B}">
      <dsp:nvSpPr>
        <dsp:cNvPr id="0" name=""/>
        <dsp:cNvSpPr/>
      </dsp:nvSpPr>
      <dsp:spPr>
        <a:xfrm>
          <a:off x="8127548" y="3213919"/>
          <a:ext cx="2314242" cy="737889"/>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IN" sz="1900" kern="1200" dirty="0">
              <a:solidFill>
                <a:schemeClr val="tx1">
                  <a:lumMod val="50000"/>
                </a:schemeClr>
              </a:solidFill>
            </a:rPr>
            <a:t>Delivery of the Property</a:t>
          </a:r>
        </a:p>
      </dsp:txBody>
      <dsp:txXfrm>
        <a:off x="8127548" y="3213919"/>
        <a:ext cx="2314242" cy="7378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83D1B-3BC4-44A3-9C7C-B080E4EADF35}">
      <dsp:nvSpPr>
        <dsp:cNvPr id="0" name=""/>
        <dsp:cNvSpPr/>
      </dsp:nvSpPr>
      <dsp:spPr>
        <a:xfrm>
          <a:off x="9137253" y="1673521"/>
          <a:ext cx="182570" cy="2759259"/>
        </a:xfrm>
        <a:custGeom>
          <a:avLst/>
          <a:gdLst/>
          <a:ahLst/>
          <a:cxnLst/>
          <a:rect l="0" t="0" r="0" b="0"/>
          <a:pathLst>
            <a:path>
              <a:moveTo>
                <a:pt x="0" y="0"/>
              </a:moveTo>
              <a:lnTo>
                <a:pt x="0" y="2759259"/>
              </a:lnTo>
              <a:lnTo>
                <a:pt x="182570" y="2759259"/>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6E55F15D-D186-47DD-9016-C56EE0A343CD}">
      <dsp:nvSpPr>
        <dsp:cNvPr id="0" name=""/>
        <dsp:cNvSpPr/>
      </dsp:nvSpPr>
      <dsp:spPr>
        <a:xfrm>
          <a:off x="9137253" y="1673521"/>
          <a:ext cx="178263" cy="1807187"/>
        </a:xfrm>
        <a:custGeom>
          <a:avLst/>
          <a:gdLst/>
          <a:ahLst/>
          <a:cxnLst/>
          <a:rect l="0" t="0" r="0" b="0"/>
          <a:pathLst>
            <a:path>
              <a:moveTo>
                <a:pt x="0" y="0"/>
              </a:moveTo>
              <a:lnTo>
                <a:pt x="0" y="1807187"/>
              </a:lnTo>
              <a:lnTo>
                <a:pt x="178263" y="1807187"/>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7959E385-6453-4060-8418-E58414AD5078}">
      <dsp:nvSpPr>
        <dsp:cNvPr id="0" name=""/>
        <dsp:cNvSpPr/>
      </dsp:nvSpPr>
      <dsp:spPr>
        <a:xfrm>
          <a:off x="9137253" y="1673521"/>
          <a:ext cx="165517" cy="817241"/>
        </a:xfrm>
        <a:custGeom>
          <a:avLst/>
          <a:gdLst/>
          <a:ahLst/>
          <a:cxnLst/>
          <a:rect l="0" t="0" r="0" b="0"/>
          <a:pathLst>
            <a:path>
              <a:moveTo>
                <a:pt x="0" y="0"/>
              </a:moveTo>
              <a:lnTo>
                <a:pt x="0" y="817241"/>
              </a:lnTo>
              <a:lnTo>
                <a:pt x="165517" y="817241"/>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7D4C989C-B9E2-4800-ACD7-EFD9BDD5E897}">
      <dsp:nvSpPr>
        <dsp:cNvPr id="0" name=""/>
        <dsp:cNvSpPr/>
      </dsp:nvSpPr>
      <dsp:spPr>
        <a:xfrm>
          <a:off x="5745865" y="593247"/>
          <a:ext cx="4393009" cy="201301"/>
        </a:xfrm>
        <a:custGeom>
          <a:avLst/>
          <a:gdLst/>
          <a:ahLst/>
          <a:cxnLst/>
          <a:rect l="0" t="0" r="0" b="0"/>
          <a:pathLst>
            <a:path>
              <a:moveTo>
                <a:pt x="0" y="0"/>
              </a:moveTo>
              <a:lnTo>
                <a:pt x="4393009" y="0"/>
              </a:lnTo>
              <a:lnTo>
                <a:pt x="4393009" y="201301"/>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758641A5-CBB5-41A5-845B-31889D1C12A4}">
      <dsp:nvSpPr>
        <dsp:cNvPr id="0" name=""/>
        <dsp:cNvSpPr/>
      </dsp:nvSpPr>
      <dsp:spPr>
        <a:xfrm>
          <a:off x="6275572" y="1682598"/>
          <a:ext cx="177512" cy="3196279"/>
        </a:xfrm>
        <a:custGeom>
          <a:avLst/>
          <a:gdLst/>
          <a:ahLst/>
          <a:cxnLst/>
          <a:rect l="0" t="0" r="0" b="0"/>
          <a:pathLst>
            <a:path>
              <a:moveTo>
                <a:pt x="0" y="0"/>
              </a:moveTo>
              <a:lnTo>
                <a:pt x="0" y="3196279"/>
              </a:lnTo>
              <a:lnTo>
                <a:pt x="177512" y="3196279"/>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B8EFB00-7CCB-476F-917A-941351006F64}">
      <dsp:nvSpPr>
        <dsp:cNvPr id="0" name=""/>
        <dsp:cNvSpPr/>
      </dsp:nvSpPr>
      <dsp:spPr>
        <a:xfrm>
          <a:off x="6275572" y="1682598"/>
          <a:ext cx="156503" cy="1825510"/>
        </a:xfrm>
        <a:custGeom>
          <a:avLst/>
          <a:gdLst/>
          <a:ahLst/>
          <a:cxnLst/>
          <a:rect l="0" t="0" r="0" b="0"/>
          <a:pathLst>
            <a:path>
              <a:moveTo>
                <a:pt x="0" y="0"/>
              </a:moveTo>
              <a:lnTo>
                <a:pt x="0" y="1825510"/>
              </a:lnTo>
              <a:lnTo>
                <a:pt x="156503" y="1825510"/>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6959A73-46F7-46D2-8784-1629BE76B364}">
      <dsp:nvSpPr>
        <dsp:cNvPr id="0" name=""/>
        <dsp:cNvSpPr/>
      </dsp:nvSpPr>
      <dsp:spPr>
        <a:xfrm>
          <a:off x="6275572" y="1682598"/>
          <a:ext cx="153949" cy="819063"/>
        </a:xfrm>
        <a:custGeom>
          <a:avLst/>
          <a:gdLst/>
          <a:ahLst/>
          <a:cxnLst/>
          <a:rect l="0" t="0" r="0" b="0"/>
          <a:pathLst>
            <a:path>
              <a:moveTo>
                <a:pt x="0" y="0"/>
              </a:moveTo>
              <a:lnTo>
                <a:pt x="0" y="819063"/>
              </a:lnTo>
              <a:lnTo>
                <a:pt x="153949" y="819063"/>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38E7802D-AE8F-47B8-A775-21E3E6855C65}">
      <dsp:nvSpPr>
        <dsp:cNvPr id="0" name=""/>
        <dsp:cNvSpPr/>
      </dsp:nvSpPr>
      <dsp:spPr>
        <a:xfrm>
          <a:off x="5745865" y="593247"/>
          <a:ext cx="1531328" cy="201313"/>
        </a:xfrm>
        <a:custGeom>
          <a:avLst/>
          <a:gdLst/>
          <a:ahLst/>
          <a:cxnLst/>
          <a:rect l="0" t="0" r="0" b="0"/>
          <a:pathLst>
            <a:path>
              <a:moveTo>
                <a:pt x="0" y="0"/>
              </a:moveTo>
              <a:lnTo>
                <a:pt x="1531328" y="0"/>
              </a:lnTo>
              <a:lnTo>
                <a:pt x="1531328" y="201313"/>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52AFC8EF-2601-49C2-BA65-C0B3B2F063B6}">
      <dsp:nvSpPr>
        <dsp:cNvPr id="0" name=""/>
        <dsp:cNvSpPr/>
      </dsp:nvSpPr>
      <dsp:spPr>
        <a:xfrm>
          <a:off x="4261287" y="593247"/>
          <a:ext cx="1484577" cy="201313"/>
        </a:xfrm>
        <a:custGeom>
          <a:avLst/>
          <a:gdLst/>
          <a:ahLst/>
          <a:cxnLst/>
          <a:rect l="0" t="0" r="0" b="0"/>
          <a:pathLst>
            <a:path>
              <a:moveTo>
                <a:pt x="1484577" y="0"/>
              </a:moveTo>
              <a:lnTo>
                <a:pt x="0" y="0"/>
              </a:lnTo>
              <a:lnTo>
                <a:pt x="0" y="201313"/>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DC45CB0E-4862-4263-B427-53B2100C8812}">
      <dsp:nvSpPr>
        <dsp:cNvPr id="0" name=""/>
        <dsp:cNvSpPr/>
      </dsp:nvSpPr>
      <dsp:spPr>
        <a:xfrm>
          <a:off x="1252026" y="593247"/>
          <a:ext cx="4493838" cy="201301"/>
        </a:xfrm>
        <a:custGeom>
          <a:avLst/>
          <a:gdLst/>
          <a:ahLst/>
          <a:cxnLst/>
          <a:rect l="0" t="0" r="0" b="0"/>
          <a:pathLst>
            <a:path>
              <a:moveTo>
                <a:pt x="4493838" y="0"/>
              </a:moveTo>
              <a:lnTo>
                <a:pt x="0" y="0"/>
              </a:lnTo>
              <a:lnTo>
                <a:pt x="0" y="201301"/>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018E3E5E-D8A0-4DC3-A635-CB9452CC0316}">
      <dsp:nvSpPr>
        <dsp:cNvPr id="0" name=""/>
        <dsp:cNvSpPr/>
      </dsp:nvSpPr>
      <dsp:spPr>
        <a:xfrm>
          <a:off x="819054" y="0"/>
          <a:ext cx="9853622" cy="593247"/>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u="sng" kern="1200" dirty="0">
              <a:solidFill>
                <a:schemeClr val="tx2">
                  <a:lumMod val="50000"/>
                </a:schemeClr>
              </a:solidFill>
            </a:rPr>
            <a:t>ESSENTIAL INGREDIENTS OF A SALE DEED</a:t>
          </a:r>
          <a:endParaRPr lang="en-IN" sz="1800" b="1" u="sng" kern="1200" dirty="0">
            <a:solidFill>
              <a:schemeClr val="tx2">
                <a:lumMod val="50000"/>
              </a:schemeClr>
            </a:solidFill>
          </a:endParaRPr>
        </a:p>
      </dsp:txBody>
      <dsp:txXfrm>
        <a:off x="819054" y="0"/>
        <a:ext cx="9853622" cy="593247"/>
      </dsp:txXfrm>
    </dsp:sp>
    <dsp:sp modelId="{9D087434-28A5-4792-A7AB-C1D7396A2A88}">
      <dsp:nvSpPr>
        <dsp:cNvPr id="0" name=""/>
        <dsp:cNvSpPr/>
      </dsp:nvSpPr>
      <dsp:spPr>
        <a:xfrm>
          <a:off x="0" y="794549"/>
          <a:ext cx="2504052" cy="89536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tx2">
                  <a:lumMod val="50000"/>
                </a:schemeClr>
              </a:solidFill>
            </a:rPr>
            <a:t>Place</a:t>
          </a:r>
          <a:endParaRPr lang="en-IN" sz="1800" kern="1200" dirty="0">
            <a:solidFill>
              <a:schemeClr val="tx2">
                <a:lumMod val="50000"/>
              </a:schemeClr>
            </a:solidFill>
          </a:endParaRPr>
        </a:p>
      </dsp:txBody>
      <dsp:txXfrm>
        <a:off x="0" y="794549"/>
        <a:ext cx="2504052" cy="895361"/>
      </dsp:txXfrm>
    </dsp:sp>
    <dsp:sp modelId="{911F65FC-B930-481F-BE44-0F55371A7417}">
      <dsp:nvSpPr>
        <dsp:cNvPr id="0" name=""/>
        <dsp:cNvSpPr/>
      </dsp:nvSpPr>
      <dsp:spPr>
        <a:xfrm>
          <a:off x="3009261" y="794561"/>
          <a:ext cx="2504052" cy="862558"/>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tx2">
                  <a:lumMod val="50000"/>
                </a:schemeClr>
              </a:solidFill>
            </a:rPr>
            <a:t>Date</a:t>
          </a:r>
          <a:endParaRPr lang="en-IN" sz="1800" kern="1200" dirty="0">
            <a:solidFill>
              <a:schemeClr val="tx2">
                <a:lumMod val="50000"/>
              </a:schemeClr>
            </a:solidFill>
          </a:endParaRPr>
        </a:p>
      </dsp:txBody>
      <dsp:txXfrm>
        <a:off x="3009261" y="794561"/>
        <a:ext cx="2504052" cy="862558"/>
      </dsp:txXfrm>
    </dsp:sp>
    <dsp:sp modelId="{519B46A1-A918-4D65-ABF2-42843A575D4A}">
      <dsp:nvSpPr>
        <dsp:cNvPr id="0" name=""/>
        <dsp:cNvSpPr/>
      </dsp:nvSpPr>
      <dsp:spPr>
        <a:xfrm>
          <a:off x="6025167" y="794561"/>
          <a:ext cx="2504052" cy="888037"/>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tx2">
                  <a:lumMod val="50000"/>
                </a:schemeClr>
              </a:solidFill>
            </a:rPr>
            <a:t>Parties</a:t>
          </a:r>
          <a:endParaRPr lang="en-IN" sz="1800" kern="1200" dirty="0">
            <a:solidFill>
              <a:schemeClr val="tx2">
                <a:lumMod val="50000"/>
              </a:schemeClr>
            </a:solidFill>
          </a:endParaRPr>
        </a:p>
      </dsp:txBody>
      <dsp:txXfrm>
        <a:off x="6025167" y="794561"/>
        <a:ext cx="2504052" cy="888037"/>
      </dsp:txXfrm>
    </dsp:sp>
    <dsp:sp modelId="{40D8E19A-9C11-480A-AFF8-03C7F430C4F7}">
      <dsp:nvSpPr>
        <dsp:cNvPr id="0" name=""/>
        <dsp:cNvSpPr/>
      </dsp:nvSpPr>
      <dsp:spPr>
        <a:xfrm>
          <a:off x="6429521" y="2219905"/>
          <a:ext cx="2089832" cy="56351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Vendor</a:t>
          </a:r>
          <a:endParaRPr lang="en-IN" sz="1800" kern="1200" dirty="0">
            <a:solidFill>
              <a:schemeClr val="tx2">
                <a:lumMod val="50000"/>
              </a:schemeClr>
            </a:solidFill>
          </a:endParaRPr>
        </a:p>
      </dsp:txBody>
      <dsp:txXfrm>
        <a:off x="6429521" y="2219905"/>
        <a:ext cx="2089832" cy="563511"/>
      </dsp:txXfrm>
    </dsp:sp>
    <dsp:sp modelId="{8760B0F6-314F-4713-97DA-04708D16A1C3}">
      <dsp:nvSpPr>
        <dsp:cNvPr id="0" name=""/>
        <dsp:cNvSpPr/>
      </dsp:nvSpPr>
      <dsp:spPr>
        <a:xfrm>
          <a:off x="6432075" y="3230278"/>
          <a:ext cx="2137033" cy="55566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Purchaser</a:t>
          </a:r>
          <a:endParaRPr lang="en-IN" sz="1800" kern="1200" dirty="0">
            <a:solidFill>
              <a:schemeClr val="tx2">
                <a:lumMod val="50000"/>
              </a:schemeClr>
            </a:solidFill>
          </a:endParaRPr>
        </a:p>
      </dsp:txBody>
      <dsp:txXfrm>
        <a:off x="6432075" y="3230278"/>
        <a:ext cx="2137033" cy="555661"/>
      </dsp:txXfrm>
    </dsp:sp>
    <dsp:sp modelId="{C56AE717-A075-44FD-B4B0-FA5F12E0A51B}">
      <dsp:nvSpPr>
        <dsp:cNvPr id="0" name=""/>
        <dsp:cNvSpPr/>
      </dsp:nvSpPr>
      <dsp:spPr>
        <a:xfrm>
          <a:off x="6453084" y="4107398"/>
          <a:ext cx="2135255" cy="1542959"/>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solidFill>
              <a:schemeClr val="tx2">
                <a:lumMod val="50000"/>
              </a:schemeClr>
            </a:solidFill>
          </a:endParaRPr>
        </a:p>
        <a:p>
          <a:pPr marL="0" lvl="0" indent="0" algn="ctr" defTabSz="800100">
            <a:lnSpc>
              <a:spcPct val="90000"/>
            </a:lnSpc>
            <a:spcBef>
              <a:spcPct val="0"/>
            </a:spcBef>
            <a:spcAft>
              <a:spcPct val="35000"/>
            </a:spcAft>
            <a:buNone/>
          </a:pPr>
          <a:endParaRPr lang="en-US" sz="1800" kern="1200" dirty="0">
            <a:solidFill>
              <a:schemeClr val="tx2">
                <a:lumMod val="50000"/>
              </a:schemeClr>
            </a:solidFill>
          </a:endParaRPr>
        </a:p>
        <a:p>
          <a:pPr marL="0" lvl="0" indent="0" algn="ctr" defTabSz="800100">
            <a:lnSpc>
              <a:spcPct val="100000"/>
            </a:lnSpc>
            <a:spcBef>
              <a:spcPct val="0"/>
            </a:spcBef>
            <a:spcAft>
              <a:spcPct val="35000"/>
            </a:spcAft>
            <a:buNone/>
          </a:pPr>
          <a:r>
            <a:rPr lang="en-US" sz="1800" kern="1200" dirty="0">
              <a:solidFill>
                <a:schemeClr val="tx2">
                  <a:lumMod val="50000"/>
                </a:schemeClr>
              </a:solidFill>
            </a:rPr>
            <a:t>Confirming Party</a:t>
          </a:r>
        </a:p>
        <a:p>
          <a:pPr marL="0" lvl="0" indent="0" algn="ctr" defTabSz="800100">
            <a:lnSpc>
              <a:spcPct val="100000"/>
            </a:lnSpc>
            <a:spcBef>
              <a:spcPct val="0"/>
            </a:spcBef>
            <a:spcAft>
              <a:spcPct val="35000"/>
            </a:spcAft>
            <a:buNone/>
          </a:pPr>
          <a:r>
            <a:rPr lang="en-US" sz="1800" kern="1200" dirty="0">
              <a:solidFill>
                <a:schemeClr val="tx2">
                  <a:lumMod val="50000"/>
                </a:schemeClr>
              </a:solidFill>
            </a:rPr>
            <a:t>(only in some transactions, there may be a Confirming Party)</a:t>
          </a:r>
        </a:p>
        <a:p>
          <a:pPr marL="0" lvl="0" indent="0" algn="ctr" defTabSz="800100">
            <a:lnSpc>
              <a:spcPct val="90000"/>
            </a:lnSpc>
            <a:spcBef>
              <a:spcPct val="0"/>
            </a:spcBef>
            <a:spcAft>
              <a:spcPct val="35000"/>
            </a:spcAft>
            <a:buNone/>
          </a:pPr>
          <a:endParaRPr lang="en-US" sz="1800" kern="1200" dirty="0">
            <a:solidFill>
              <a:schemeClr val="tx2">
                <a:lumMod val="50000"/>
              </a:schemeClr>
            </a:solidFill>
          </a:endParaRPr>
        </a:p>
        <a:p>
          <a:pPr marL="0" lvl="0" indent="0" algn="ctr" defTabSz="800100">
            <a:lnSpc>
              <a:spcPct val="90000"/>
            </a:lnSpc>
            <a:spcBef>
              <a:spcPct val="0"/>
            </a:spcBef>
            <a:spcAft>
              <a:spcPct val="35000"/>
            </a:spcAft>
            <a:buNone/>
          </a:pPr>
          <a:endParaRPr lang="en-IN" sz="1800" kern="1200" dirty="0">
            <a:solidFill>
              <a:schemeClr val="tx2">
                <a:lumMod val="50000"/>
              </a:schemeClr>
            </a:solidFill>
          </a:endParaRPr>
        </a:p>
      </dsp:txBody>
      <dsp:txXfrm>
        <a:off x="6453084" y="4107398"/>
        <a:ext cx="2135255" cy="1542959"/>
      </dsp:txXfrm>
    </dsp:sp>
    <dsp:sp modelId="{B0E8F987-4BDF-40AB-A427-B8E3619E4353}">
      <dsp:nvSpPr>
        <dsp:cNvPr id="0" name=""/>
        <dsp:cNvSpPr/>
      </dsp:nvSpPr>
      <dsp:spPr>
        <a:xfrm>
          <a:off x="8886848" y="794549"/>
          <a:ext cx="2504052" cy="878972"/>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Recitals</a:t>
          </a:r>
          <a:endParaRPr lang="en-IN" sz="1800" kern="1200" dirty="0">
            <a:solidFill>
              <a:schemeClr val="tx2">
                <a:lumMod val="50000"/>
              </a:schemeClr>
            </a:solidFill>
          </a:endParaRPr>
        </a:p>
      </dsp:txBody>
      <dsp:txXfrm>
        <a:off x="8886848" y="794549"/>
        <a:ext cx="2504052" cy="878972"/>
      </dsp:txXfrm>
    </dsp:sp>
    <dsp:sp modelId="{AD9D1CDF-8721-4477-B7B8-668D0100BD60}">
      <dsp:nvSpPr>
        <dsp:cNvPr id="0" name=""/>
        <dsp:cNvSpPr/>
      </dsp:nvSpPr>
      <dsp:spPr>
        <a:xfrm>
          <a:off x="9302771" y="2198396"/>
          <a:ext cx="2085525" cy="584733"/>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tx2">
                  <a:lumMod val="50000"/>
                </a:schemeClr>
              </a:solidFill>
            </a:rPr>
            <a:t>Of Seisin</a:t>
          </a:r>
          <a:endParaRPr lang="en-IN" sz="1800" kern="1200" dirty="0">
            <a:solidFill>
              <a:schemeClr val="tx2">
                <a:lumMod val="50000"/>
              </a:schemeClr>
            </a:solidFill>
          </a:endParaRPr>
        </a:p>
      </dsp:txBody>
      <dsp:txXfrm>
        <a:off x="9302771" y="2198396"/>
        <a:ext cx="2085525" cy="584733"/>
      </dsp:txXfrm>
    </dsp:sp>
    <dsp:sp modelId="{2CF5EC51-7886-4609-8B1F-E9E304C97EEE}">
      <dsp:nvSpPr>
        <dsp:cNvPr id="0" name=""/>
        <dsp:cNvSpPr/>
      </dsp:nvSpPr>
      <dsp:spPr>
        <a:xfrm>
          <a:off x="9315517" y="3194332"/>
          <a:ext cx="2112493" cy="57275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Agreement to Sell</a:t>
          </a:r>
          <a:endParaRPr lang="en-IN" sz="1800" kern="1200" dirty="0">
            <a:solidFill>
              <a:schemeClr val="tx2">
                <a:lumMod val="50000"/>
              </a:schemeClr>
            </a:solidFill>
          </a:endParaRPr>
        </a:p>
      </dsp:txBody>
      <dsp:txXfrm>
        <a:off x="9315517" y="3194332"/>
        <a:ext cx="2112493" cy="572751"/>
      </dsp:txXfrm>
    </dsp:sp>
    <dsp:sp modelId="{C9499A5C-3AAB-434F-B966-9AD8A4796877}">
      <dsp:nvSpPr>
        <dsp:cNvPr id="0" name=""/>
        <dsp:cNvSpPr/>
      </dsp:nvSpPr>
      <dsp:spPr>
        <a:xfrm>
          <a:off x="9319824" y="4140088"/>
          <a:ext cx="2143969" cy="585384"/>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tx2">
                  <a:lumMod val="50000"/>
                </a:schemeClr>
              </a:solidFill>
            </a:rPr>
            <a:t>Earnest Money</a:t>
          </a:r>
          <a:endParaRPr lang="en-IN" sz="1800" kern="1200" dirty="0">
            <a:solidFill>
              <a:schemeClr val="tx2">
                <a:lumMod val="50000"/>
              </a:schemeClr>
            </a:solidFill>
          </a:endParaRPr>
        </a:p>
      </dsp:txBody>
      <dsp:txXfrm>
        <a:off x="9319824" y="4140088"/>
        <a:ext cx="2143969" cy="5853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6FB7F-549C-4907-9F65-7ADA5E55B10A}">
      <dsp:nvSpPr>
        <dsp:cNvPr id="0" name=""/>
        <dsp:cNvSpPr/>
      </dsp:nvSpPr>
      <dsp:spPr>
        <a:xfrm>
          <a:off x="9080756" y="1974246"/>
          <a:ext cx="239500" cy="1890698"/>
        </a:xfrm>
        <a:custGeom>
          <a:avLst/>
          <a:gdLst/>
          <a:ahLst/>
          <a:cxnLst/>
          <a:rect l="0" t="0" r="0" b="0"/>
          <a:pathLst>
            <a:path>
              <a:moveTo>
                <a:pt x="0" y="0"/>
              </a:moveTo>
              <a:lnTo>
                <a:pt x="0" y="1890698"/>
              </a:lnTo>
              <a:lnTo>
                <a:pt x="239500" y="1890698"/>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A5A17CC8-F650-4090-8EFB-B91491EBEF16}">
      <dsp:nvSpPr>
        <dsp:cNvPr id="0" name=""/>
        <dsp:cNvSpPr/>
      </dsp:nvSpPr>
      <dsp:spPr>
        <a:xfrm>
          <a:off x="9080756" y="1974246"/>
          <a:ext cx="204929" cy="1081780"/>
        </a:xfrm>
        <a:custGeom>
          <a:avLst/>
          <a:gdLst/>
          <a:ahLst/>
          <a:cxnLst/>
          <a:rect l="0" t="0" r="0" b="0"/>
          <a:pathLst>
            <a:path>
              <a:moveTo>
                <a:pt x="0" y="0"/>
              </a:moveTo>
              <a:lnTo>
                <a:pt x="0" y="1081780"/>
              </a:lnTo>
              <a:lnTo>
                <a:pt x="204929" y="1081780"/>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F7561E14-B3F8-435E-95B8-F53D7691D754}">
      <dsp:nvSpPr>
        <dsp:cNvPr id="0" name=""/>
        <dsp:cNvSpPr/>
      </dsp:nvSpPr>
      <dsp:spPr>
        <a:xfrm>
          <a:off x="9080756" y="1974246"/>
          <a:ext cx="214142" cy="373735"/>
        </a:xfrm>
        <a:custGeom>
          <a:avLst/>
          <a:gdLst/>
          <a:ahLst/>
          <a:cxnLst/>
          <a:rect l="0" t="0" r="0" b="0"/>
          <a:pathLst>
            <a:path>
              <a:moveTo>
                <a:pt x="0" y="0"/>
              </a:moveTo>
              <a:lnTo>
                <a:pt x="0" y="373735"/>
              </a:lnTo>
              <a:lnTo>
                <a:pt x="214142" y="373735"/>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5706BF3-1B20-4F60-AF28-E710B8D94157}">
      <dsp:nvSpPr>
        <dsp:cNvPr id="0" name=""/>
        <dsp:cNvSpPr/>
      </dsp:nvSpPr>
      <dsp:spPr>
        <a:xfrm>
          <a:off x="9080756" y="1974246"/>
          <a:ext cx="233161" cy="3408194"/>
        </a:xfrm>
        <a:custGeom>
          <a:avLst/>
          <a:gdLst/>
          <a:ahLst/>
          <a:cxnLst/>
          <a:rect l="0" t="0" r="0" b="0"/>
          <a:pathLst>
            <a:path>
              <a:moveTo>
                <a:pt x="0" y="0"/>
              </a:moveTo>
              <a:lnTo>
                <a:pt x="0" y="3408194"/>
              </a:lnTo>
              <a:lnTo>
                <a:pt x="233161" y="3408194"/>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92EE82C7-6781-443C-A1B6-D0C513E31975}">
      <dsp:nvSpPr>
        <dsp:cNvPr id="0" name=""/>
        <dsp:cNvSpPr/>
      </dsp:nvSpPr>
      <dsp:spPr>
        <a:xfrm>
          <a:off x="9080756" y="1974246"/>
          <a:ext cx="251968" cy="2675166"/>
        </a:xfrm>
        <a:custGeom>
          <a:avLst/>
          <a:gdLst/>
          <a:ahLst/>
          <a:cxnLst/>
          <a:rect l="0" t="0" r="0" b="0"/>
          <a:pathLst>
            <a:path>
              <a:moveTo>
                <a:pt x="0" y="0"/>
              </a:moveTo>
              <a:lnTo>
                <a:pt x="0" y="2675166"/>
              </a:lnTo>
              <a:lnTo>
                <a:pt x="251968" y="2675166"/>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42F36FDF-5B50-4D7C-B48F-0341B1551ACF}">
      <dsp:nvSpPr>
        <dsp:cNvPr id="0" name=""/>
        <dsp:cNvSpPr/>
      </dsp:nvSpPr>
      <dsp:spPr>
        <a:xfrm>
          <a:off x="5670415" y="701214"/>
          <a:ext cx="4387793" cy="522158"/>
        </a:xfrm>
        <a:custGeom>
          <a:avLst/>
          <a:gdLst/>
          <a:ahLst/>
          <a:cxnLst/>
          <a:rect l="0" t="0" r="0" b="0"/>
          <a:pathLst>
            <a:path>
              <a:moveTo>
                <a:pt x="0" y="0"/>
              </a:moveTo>
              <a:lnTo>
                <a:pt x="0" y="300274"/>
              </a:lnTo>
              <a:lnTo>
                <a:pt x="4387793" y="300274"/>
              </a:lnTo>
              <a:lnTo>
                <a:pt x="4387793" y="522158"/>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DB8EFB00-7CCB-476F-917A-941351006F64}">
      <dsp:nvSpPr>
        <dsp:cNvPr id="0" name=""/>
        <dsp:cNvSpPr/>
      </dsp:nvSpPr>
      <dsp:spPr>
        <a:xfrm>
          <a:off x="6137304" y="1980797"/>
          <a:ext cx="244014" cy="1333153"/>
        </a:xfrm>
        <a:custGeom>
          <a:avLst/>
          <a:gdLst/>
          <a:ahLst/>
          <a:cxnLst/>
          <a:rect l="0" t="0" r="0" b="0"/>
          <a:pathLst>
            <a:path>
              <a:moveTo>
                <a:pt x="0" y="0"/>
              </a:moveTo>
              <a:lnTo>
                <a:pt x="0" y="1333153"/>
              </a:lnTo>
              <a:lnTo>
                <a:pt x="244014" y="1333153"/>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6959A73-46F7-46D2-8784-1629BE76B364}">
      <dsp:nvSpPr>
        <dsp:cNvPr id="0" name=""/>
        <dsp:cNvSpPr/>
      </dsp:nvSpPr>
      <dsp:spPr>
        <a:xfrm>
          <a:off x="6137304" y="1980797"/>
          <a:ext cx="232645" cy="475743"/>
        </a:xfrm>
        <a:custGeom>
          <a:avLst/>
          <a:gdLst/>
          <a:ahLst/>
          <a:cxnLst/>
          <a:rect l="0" t="0" r="0" b="0"/>
          <a:pathLst>
            <a:path>
              <a:moveTo>
                <a:pt x="0" y="0"/>
              </a:moveTo>
              <a:lnTo>
                <a:pt x="0" y="475743"/>
              </a:lnTo>
              <a:lnTo>
                <a:pt x="232645" y="475743"/>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38E7802D-AE8F-47B8-A775-21E3E6855C65}">
      <dsp:nvSpPr>
        <dsp:cNvPr id="0" name=""/>
        <dsp:cNvSpPr/>
      </dsp:nvSpPr>
      <dsp:spPr>
        <a:xfrm>
          <a:off x="5670415" y="701214"/>
          <a:ext cx="1479707" cy="530166"/>
        </a:xfrm>
        <a:custGeom>
          <a:avLst/>
          <a:gdLst/>
          <a:ahLst/>
          <a:cxnLst/>
          <a:rect l="0" t="0" r="0" b="0"/>
          <a:pathLst>
            <a:path>
              <a:moveTo>
                <a:pt x="0" y="0"/>
              </a:moveTo>
              <a:lnTo>
                <a:pt x="0" y="308283"/>
              </a:lnTo>
              <a:lnTo>
                <a:pt x="1479707" y="308283"/>
              </a:lnTo>
              <a:lnTo>
                <a:pt x="1479707" y="530166"/>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3044FEB7-297E-4994-AACB-77AD295B7571}">
      <dsp:nvSpPr>
        <dsp:cNvPr id="0" name=""/>
        <dsp:cNvSpPr/>
      </dsp:nvSpPr>
      <dsp:spPr>
        <a:xfrm>
          <a:off x="3245363" y="1959295"/>
          <a:ext cx="245895" cy="2156493"/>
        </a:xfrm>
        <a:custGeom>
          <a:avLst/>
          <a:gdLst/>
          <a:ahLst/>
          <a:cxnLst/>
          <a:rect l="0" t="0" r="0" b="0"/>
          <a:pathLst>
            <a:path>
              <a:moveTo>
                <a:pt x="0" y="0"/>
              </a:moveTo>
              <a:lnTo>
                <a:pt x="0" y="2156493"/>
              </a:lnTo>
              <a:lnTo>
                <a:pt x="245895" y="2156493"/>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96129B49-69EB-482F-905C-F444D916C37F}">
      <dsp:nvSpPr>
        <dsp:cNvPr id="0" name=""/>
        <dsp:cNvSpPr/>
      </dsp:nvSpPr>
      <dsp:spPr>
        <a:xfrm>
          <a:off x="3245363" y="1959295"/>
          <a:ext cx="239492" cy="2759313"/>
        </a:xfrm>
        <a:custGeom>
          <a:avLst/>
          <a:gdLst/>
          <a:ahLst/>
          <a:cxnLst/>
          <a:rect l="0" t="0" r="0" b="0"/>
          <a:pathLst>
            <a:path>
              <a:moveTo>
                <a:pt x="0" y="0"/>
              </a:moveTo>
              <a:lnTo>
                <a:pt x="0" y="2759313"/>
              </a:lnTo>
              <a:lnTo>
                <a:pt x="239492" y="2759313"/>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A7029CCA-37D6-4D3C-A73F-5A20749EA557}">
      <dsp:nvSpPr>
        <dsp:cNvPr id="0" name=""/>
        <dsp:cNvSpPr/>
      </dsp:nvSpPr>
      <dsp:spPr>
        <a:xfrm>
          <a:off x="3245363" y="1959295"/>
          <a:ext cx="248473" cy="3357246"/>
        </a:xfrm>
        <a:custGeom>
          <a:avLst/>
          <a:gdLst/>
          <a:ahLst/>
          <a:cxnLst/>
          <a:rect l="0" t="0" r="0" b="0"/>
          <a:pathLst>
            <a:path>
              <a:moveTo>
                <a:pt x="0" y="0"/>
              </a:moveTo>
              <a:lnTo>
                <a:pt x="0" y="3357246"/>
              </a:lnTo>
              <a:lnTo>
                <a:pt x="248473" y="3357246"/>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443BBDA7-C655-4BD9-A324-3908C9C445C3}">
      <dsp:nvSpPr>
        <dsp:cNvPr id="0" name=""/>
        <dsp:cNvSpPr/>
      </dsp:nvSpPr>
      <dsp:spPr>
        <a:xfrm>
          <a:off x="3245363" y="1959295"/>
          <a:ext cx="239872" cy="1578572"/>
        </a:xfrm>
        <a:custGeom>
          <a:avLst/>
          <a:gdLst/>
          <a:ahLst/>
          <a:cxnLst/>
          <a:rect l="0" t="0" r="0" b="0"/>
          <a:pathLst>
            <a:path>
              <a:moveTo>
                <a:pt x="0" y="0"/>
              </a:moveTo>
              <a:lnTo>
                <a:pt x="0" y="1578572"/>
              </a:lnTo>
              <a:lnTo>
                <a:pt x="239872" y="1578572"/>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4E17F872-8F33-4752-AC71-9E255BFE9ECB}">
      <dsp:nvSpPr>
        <dsp:cNvPr id="0" name=""/>
        <dsp:cNvSpPr/>
      </dsp:nvSpPr>
      <dsp:spPr>
        <a:xfrm>
          <a:off x="3245363" y="1959295"/>
          <a:ext cx="234589" cy="997243"/>
        </a:xfrm>
        <a:custGeom>
          <a:avLst/>
          <a:gdLst/>
          <a:ahLst/>
          <a:cxnLst/>
          <a:rect l="0" t="0" r="0" b="0"/>
          <a:pathLst>
            <a:path>
              <a:moveTo>
                <a:pt x="0" y="0"/>
              </a:moveTo>
              <a:lnTo>
                <a:pt x="0" y="997243"/>
              </a:lnTo>
              <a:lnTo>
                <a:pt x="234589" y="997243"/>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70BD3704-C0C2-4FCD-9A13-B3337582DA7E}">
      <dsp:nvSpPr>
        <dsp:cNvPr id="0" name=""/>
        <dsp:cNvSpPr/>
      </dsp:nvSpPr>
      <dsp:spPr>
        <a:xfrm>
          <a:off x="3245363" y="1959295"/>
          <a:ext cx="210562" cy="389267"/>
        </a:xfrm>
        <a:custGeom>
          <a:avLst/>
          <a:gdLst/>
          <a:ahLst/>
          <a:cxnLst/>
          <a:rect l="0" t="0" r="0" b="0"/>
          <a:pathLst>
            <a:path>
              <a:moveTo>
                <a:pt x="0" y="0"/>
              </a:moveTo>
              <a:lnTo>
                <a:pt x="0" y="389267"/>
              </a:lnTo>
              <a:lnTo>
                <a:pt x="210562" y="389267"/>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2AFC8EF-2601-49C2-BA65-C0B3B2F063B6}">
      <dsp:nvSpPr>
        <dsp:cNvPr id="0" name=""/>
        <dsp:cNvSpPr/>
      </dsp:nvSpPr>
      <dsp:spPr>
        <a:xfrm>
          <a:off x="4258181" y="701214"/>
          <a:ext cx="1412233" cy="530166"/>
        </a:xfrm>
        <a:custGeom>
          <a:avLst/>
          <a:gdLst/>
          <a:ahLst/>
          <a:cxnLst/>
          <a:rect l="0" t="0" r="0" b="0"/>
          <a:pathLst>
            <a:path>
              <a:moveTo>
                <a:pt x="1412233" y="0"/>
              </a:moveTo>
              <a:lnTo>
                <a:pt x="1412233" y="308283"/>
              </a:lnTo>
              <a:lnTo>
                <a:pt x="0" y="308283"/>
              </a:lnTo>
              <a:lnTo>
                <a:pt x="0" y="530166"/>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7623BC51-92BB-411B-A871-ADEF5EAA28A8}">
      <dsp:nvSpPr>
        <dsp:cNvPr id="0" name=""/>
        <dsp:cNvSpPr/>
      </dsp:nvSpPr>
      <dsp:spPr>
        <a:xfrm>
          <a:off x="253204" y="1986967"/>
          <a:ext cx="240073" cy="2942039"/>
        </a:xfrm>
        <a:custGeom>
          <a:avLst/>
          <a:gdLst/>
          <a:ahLst/>
          <a:cxnLst/>
          <a:rect l="0" t="0" r="0" b="0"/>
          <a:pathLst>
            <a:path>
              <a:moveTo>
                <a:pt x="0" y="0"/>
              </a:moveTo>
              <a:lnTo>
                <a:pt x="0" y="2942039"/>
              </a:lnTo>
              <a:lnTo>
                <a:pt x="240073" y="2942039"/>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975121E-5A26-497F-B84E-DD2664714FBC}">
      <dsp:nvSpPr>
        <dsp:cNvPr id="0" name=""/>
        <dsp:cNvSpPr/>
      </dsp:nvSpPr>
      <dsp:spPr>
        <a:xfrm>
          <a:off x="253204" y="1986967"/>
          <a:ext cx="237601" cy="1161384"/>
        </a:xfrm>
        <a:custGeom>
          <a:avLst/>
          <a:gdLst/>
          <a:ahLst/>
          <a:cxnLst/>
          <a:rect l="0" t="0" r="0" b="0"/>
          <a:pathLst>
            <a:path>
              <a:moveTo>
                <a:pt x="0" y="0"/>
              </a:moveTo>
              <a:lnTo>
                <a:pt x="0" y="1161384"/>
              </a:lnTo>
              <a:lnTo>
                <a:pt x="237601" y="1161384"/>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7EFB695-A585-4CFB-80B4-066387C223B8}">
      <dsp:nvSpPr>
        <dsp:cNvPr id="0" name=""/>
        <dsp:cNvSpPr/>
      </dsp:nvSpPr>
      <dsp:spPr>
        <a:xfrm>
          <a:off x="253204" y="1986967"/>
          <a:ext cx="226887" cy="362414"/>
        </a:xfrm>
        <a:custGeom>
          <a:avLst/>
          <a:gdLst/>
          <a:ahLst/>
          <a:cxnLst/>
          <a:rect l="0" t="0" r="0" b="0"/>
          <a:pathLst>
            <a:path>
              <a:moveTo>
                <a:pt x="0" y="0"/>
              </a:moveTo>
              <a:lnTo>
                <a:pt x="0" y="362414"/>
              </a:lnTo>
              <a:lnTo>
                <a:pt x="226887" y="362414"/>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C45CB0E-4862-4263-B427-53B2100C8812}">
      <dsp:nvSpPr>
        <dsp:cNvPr id="0" name=""/>
        <dsp:cNvSpPr/>
      </dsp:nvSpPr>
      <dsp:spPr>
        <a:xfrm>
          <a:off x="1266023" y="701214"/>
          <a:ext cx="4404392" cy="530156"/>
        </a:xfrm>
        <a:custGeom>
          <a:avLst/>
          <a:gdLst/>
          <a:ahLst/>
          <a:cxnLst/>
          <a:rect l="0" t="0" r="0" b="0"/>
          <a:pathLst>
            <a:path>
              <a:moveTo>
                <a:pt x="4404392" y="0"/>
              </a:moveTo>
              <a:lnTo>
                <a:pt x="4404392" y="308273"/>
              </a:lnTo>
              <a:lnTo>
                <a:pt x="0" y="308273"/>
              </a:lnTo>
              <a:lnTo>
                <a:pt x="0" y="530156"/>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018E3E5E-D8A0-4DC3-A635-CB9452CC0316}">
      <dsp:nvSpPr>
        <dsp:cNvPr id="0" name=""/>
        <dsp:cNvSpPr/>
      </dsp:nvSpPr>
      <dsp:spPr>
        <a:xfrm>
          <a:off x="1512673" y="0"/>
          <a:ext cx="8315485" cy="701214"/>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u="sng" kern="1200" dirty="0">
              <a:solidFill>
                <a:schemeClr val="tx2">
                  <a:lumMod val="50000"/>
                </a:schemeClr>
              </a:solidFill>
            </a:rPr>
            <a:t>TESTATUM</a:t>
          </a:r>
        </a:p>
        <a:p>
          <a:pPr marL="0" lvl="0" indent="0" algn="ctr" defTabSz="800100">
            <a:lnSpc>
              <a:spcPct val="90000"/>
            </a:lnSpc>
            <a:spcBef>
              <a:spcPct val="0"/>
            </a:spcBef>
            <a:spcAft>
              <a:spcPct val="35000"/>
            </a:spcAft>
            <a:buNone/>
          </a:pPr>
          <a:r>
            <a:rPr lang="en-US" sz="1800" b="1" u="sng" kern="1200" dirty="0">
              <a:solidFill>
                <a:schemeClr val="tx2">
                  <a:lumMod val="50000"/>
                </a:schemeClr>
              </a:solidFill>
            </a:rPr>
            <a:t>(NOW THIS INDENTURE WITNESSETH)</a:t>
          </a:r>
          <a:endParaRPr lang="en-IN" sz="1800" b="1" u="sng" kern="1200" dirty="0">
            <a:solidFill>
              <a:schemeClr val="tx2">
                <a:lumMod val="50000"/>
              </a:schemeClr>
            </a:solidFill>
          </a:endParaRPr>
        </a:p>
      </dsp:txBody>
      <dsp:txXfrm>
        <a:off x="1512673" y="0"/>
        <a:ext cx="8315485" cy="701214"/>
      </dsp:txXfrm>
    </dsp:sp>
    <dsp:sp modelId="{9D087434-28A5-4792-A7AB-C1D7396A2A88}">
      <dsp:nvSpPr>
        <dsp:cNvPr id="0" name=""/>
        <dsp:cNvSpPr/>
      </dsp:nvSpPr>
      <dsp:spPr>
        <a:xfrm>
          <a:off x="0" y="1231370"/>
          <a:ext cx="2532046" cy="755596"/>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Consideration  &amp; Receipt Clause </a:t>
          </a:r>
          <a:endParaRPr lang="en-IN" sz="1800" kern="1200" dirty="0">
            <a:solidFill>
              <a:schemeClr val="tx2">
                <a:lumMod val="50000"/>
              </a:schemeClr>
            </a:solidFill>
          </a:endParaRPr>
        </a:p>
      </dsp:txBody>
      <dsp:txXfrm>
        <a:off x="0" y="1231370"/>
        <a:ext cx="2532046" cy="755596"/>
      </dsp:txXfrm>
    </dsp:sp>
    <dsp:sp modelId="{1E1F66CC-8265-4A13-8473-D47FBC93CB51}">
      <dsp:nvSpPr>
        <dsp:cNvPr id="0" name=""/>
        <dsp:cNvSpPr/>
      </dsp:nvSpPr>
      <dsp:spPr>
        <a:xfrm>
          <a:off x="480091" y="2099747"/>
          <a:ext cx="2068627" cy="499268"/>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Earnest Paid</a:t>
          </a:r>
          <a:endParaRPr lang="en-IN" sz="1800" kern="1200" dirty="0">
            <a:solidFill>
              <a:schemeClr val="tx2">
                <a:lumMod val="50000"/>
              </a:schemeClr>
            </a:solidFill>
          </a:endParaRPr>
        </a:p>
      </dsp:txBody>
      <dsp:txXfrm>
        <a:off x="480091" y="2099747"/>
        <a:ext cx="2068627" cy="499268"/>
      </dsp:txXfrm>
    </dsp:sp>
    <dsp:sp modelId="{7044852F-598D-408F-AE22-A9AC8F50CB13}">
      <dsp:nvSpPr>
        <dsp:cNvPr id="0" name=""/>
        <dsp:cNvSpPr/>
      </dsp:nvSpPr>
      <dsp:spPr>
        <a:xfrm>
          <a:off x="490805" y="2678387"/>
          <a:ext cx="2068564" cy="939928"/>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Balance Consideration Payable</a:t>
          </a:r>
          <a:endParaRPr lang="en-IN" sz="1800" kern="1200" dirty="0">
            <a:solidFill>
              <a:schemeClr val="tx2">
                <a:lumMod val="50000"/>
              </a:schemeClr>
            </a:solidFill>
          </a:endParaRPr>
        </a:p>
      </dsp:txBody>
      <dsp:txXfrm>
        <a:off x="490805" y="2678387"/>
        <a:ext cx="2068564" cy="939928"/>
      </dsp:txXfrm>
    </dsp:sp>
    <dsp:sp modelId="{0D7C91D5-7CB8-43AE-A637-FCDAFAEBDC3C}">
      <dsp:nvSpPr>
        <dsp:cNvPr id="0" name=""/>
        <dsp:cNvSpPr/>
      </dsp:nvSpPr>
      <dsp:spPr>
        <a:xfrm>
          <a:off x="493278" y="3718734"/>
          <a:ext cx="2113173" cy="2420544"/>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TDS  payment </a:t>
          </a:r>
        </a:p>
        <a:p>
          <a:pPr marL="0" lvl="0" indent="0" algn="ctr" defTabSz="800100">
            <a:lnSpc>
              <a:spcPct val="90000"/>
            </a:lnSpc>
            <a:spcBef>
              <a:spcPct val="0"/>
            </a:spcBef>
            <a:spcAft>
              <a:spcPct val="35000"/>
            </a:spcAft>
            <a:buNone/>
          </a:pPr>
          <a:r>
            <a:rPr lang="en-US" sz="1800" kern="1200" dirty="0">
              <a:solidFill>
                <a:schemeClr val="tx2">
                  <a:lumMod val="50000"/>
                </a:schemeClr>
              </a:solidFill>
            </a:rPr>
            <a:t>(u/s 194 IA for resident Transferor or u/s 195 or 197 of Income Tax Act for non resident Transferor)</a:t>
          </a:r>
          <a:endParaRPr lang="en-IN" sz="1800" kern="1200" dirty="0">
            <a:solidFill>
              <a:schemeClr val="tx2">
                <a:lumMod val="50000"/>
              </a:schemeClr>
            </a:solidFill>
          </a:endParaRPr>
        </a:p>
      </dsp:txBody>
      <dsp:txXfrm>
        <a:off x="493278" y="3718734"/>
        <a:ext cx="2113173" cy="2420544"/>
      </dsp:txXfrm>
    </dsp:sp>
    <dsp:sp modelId="{911F65FC-B930-481F-BE44-0F55371A7417}">
      <dsp:nvSpPr>
        <dsp:cNvPr id="0" name=""/>
        <dsp:cNvSpPr/>
      </dsp:nvSpPr>
      <dsp:spPr>
        <a:xfrm>
          <a:off x="2992158" y="1231381"/>
          <a:ext cx="2532046" cy="727914"/>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Operative Words</a:t>
          </a:r>
          <a:endParaRPr lang="en-IN" sz="1800" kern="1200" dirty="0">
            <a:solidFill>
              <a:schemeClr val="tx2">
                <a:lumMod val="50000"/>
              </a:schemeClr>
            </a:solidFill>
          </a:endParaRPr>
        </a:p>
      </dsp:txBody>
      <dsp:txXfrm>
        <a:off x="2992158" y="1231381"/>
        <a:ext cx="2532046" cy="727914"/>
      </dsp:txXfrm>
    </dsp:sp>
    <dsp:sp modelId="{F18FFFF9-416F-4734-A093-2982D905CC7C}">
      <dsp:nvSpPr>
        <dsp:cNvPr id="0" name=""/>
        <dsp:cNvSpPr/>
      </dsp:nvSpPr>
      <dsp:spPr>
        <a:xfrm>
          <a:off x="3455926" y="2104216"/>
          <a:ext cx="2042191" cy="488692"/>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Grant</a:t>
          </a:r>
          <a:endParaRPr lang="en-IN" sz="1800" kern="1200" dirty="0">
            <a:solidFill>
              <a:schemeClr val="tx2">
                <a:lumMod val="50000"/>
              </a:schemeClr>
            </a:solidFill>
          </a:endParaRPr>
        </a:p>
      </dsp:txBody>
      <dsp:txXfrm>
        <a:off x="3455926" y="2104216"/>
        <a:ext cx="2042191" cy="488692"/>
      </dsp:txXfrm>
    </dsp:sp>
    <dsp:sp modelId="{3FE11CFF-8A9A-4588-9C28-0F74839B4254}">
      <dsp:nvSpPr>
        <dsp:cNvPr id="0" name=""/>
        <dsp:cNvSpPr/>
      </dsp:nvSpPr>
      <dsp:spPr>
        <a:xfrm>
          <a:off x="3479952" y="2717903"/>
          <a:ext cx="2053814" cy="477270"/>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Sell</a:t>
          </a:r>
          <a:endParaRPr lang="en-IN" sz="1800" kern="1200" dirty="0">
            <a:solidFill>
              <a:schemeClr val="tx2">
                <a:lumMod val="50000"/>
              </a:schemeClr>
            </a:solidFill>
          </a:endParaRPr>
        </a:p>
      </dsp:txBody>
      <dsp:txXfrm>
        <a:off x="3479952" y="2717903"/>
        <a:ext cx="2053814" cy="477270"/>
      </dsp:txXfrm>
    </dsp:sp>
    <dsp:sp modelId="{0F5F6669-2CE3-489A-95AC-7C2C572207C9}">
      <dsp:nvSpPr>
        <dsp:cNvPr id="0" name=""/>
        <dsp:cNvSpPr/>
      </dsp:nvSpPr>
      <dsp:spPr>
        <a:xfrm>
          <a:off x="3485235" y="3305651"/>
          <a:ext cx="2021588" cy="464433"/>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Assign</a:t>
          </a:r>
          <a:endParaRPr lang="en-IN" sz="1800" kern="1200" dirty="0">
            <a:solidFill>
              <a:schemeClr val="tx2">
                <a:lumMod val="50000"/>
              </a:schemeClr>
            </a:solidFill>
          </a:endParaRPr>
        </a:p>
      </dsp:txBody>
      <dsp:txXfrm>
        <a:off x="3485235" y="3305651"/>
        <a:ext cx="2021588" cy="464433"/>
      </dsp:txXfrm>
    </dsp:sp>
    <dsp:sp modelId="{33A4EE90-4ADE-4591-8F2F-1094CEF34951}">
      <dsp:nvSpPr>
        <dsp:cNvPr id="0" name=""/>
        <dsp:cNvSpPr/>
      </dsp:nvSpPr>
      <dsp:spPr>
        <a:xfrm>
          <a:off x="3493836" y="5085893"/>
          <a:ext cx="2077355" cy="46129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Assure</a:t>
          </a:r>
          <a:endParaRPr lang="en-IN" sz="1800" kern="1200" dirty="0">
            <a:solidFill>
              <a:schemeClr val="tx2">
                <a:lumMod val="50000"/>
              </a:schemeClr>
            </a:solidFill>
          </a:endParaRPr>
        </a:p>
      </dsp:txBody>
      <dsp:txXfrm>
        <a:off x="3493836" y="5085893"/>
        <a:ext cx="2077355" cy="461295"/>
      </dsp:txXfrm>
    </dsp:sp>
    <dsp:sp modelId="{3F1E153C-51C7-48D6-AAD9-818816FDF365}">
      <dsp:nvSpPr>
        <dsp:cNvPr id="0" name=""/>
        <dsp:cNvSpPr/>
      </dsp:nvSpPr>
      <dsp:spPr>
        <a:xfrm>
          <a:off x="3484855" y="4486048"/>
          <a:ext cx="2058843" cy="465120"/>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Convey</a:t>
          </a:r>
          <a:endParaRPr lang="en-IN" sz="1800" kern="1200" dirty="0">
            <a:solidFill>
              <a:schemeClr val="tx2">
                <a:lumMod val="50000"/>
              </a:schemeClr>
            </a:solidFill>
          </a:endParaRPr>
        </a:p>
      </dsp:txBody>
      <dsp:txXfrm>
        <a:off x="3484855" y="4486048"/>
        <a:ext cx="2058843" cy="465120"/>
      </dsp:txXfrm>
    </dsp:sp>
    <dsp:sp modelId="{8400BBA4-F8FC-4D64-A277-51601B7E4900}">
      <dsp:nvSpPr>
        <dsp:cNvPr id="0" name=""/>
        <dsp:cNvSpPr/>
      </dsp:nvSpPr>
      <dsp:spPr>
        <a:xfrm>
          <a:off x="3491258" y="3888485"/>
          <a:ext cx="2046861" cy="454606"/>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Release</a:t>
          </a:r>
          <a:endParaRPr lang="en-IN" sz="1800" kern="1200" dirty="0">
            <a:solidFill>
              <a:schemeClr val="tx2">
                <a:lumMod val="50000"/>
              </a:schemeClr>
            </a:solidFill>
          </a:endParaRPr>
        </a:p>
      </dsp:txBody>
      <dsp:txXfrm>
        <a:off x="3491258" y="3888485"/>
        <a:ext cx="2046861" cy="454606"/>
      </dsp:txXfrm>
    </dsp:sp>
    <dsp:sp modelId="{519B46A1-A918-4D65-ABF2-42843A575D4A}">
      <dsp:nvSpPr>
        <dsp:cNvPr id="0" name=""/>
        <dsp:cNvSpPr/>
      </dsp:nvSpPr>
      <dsp:spPr>
        <a:xfrm>
          <a:off x="5884099" y="1231381"/>
          <a:ext cx="2532046" cy="74941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Parcels</a:t>
          </a:r>
          <a:endParaRPr lang="en-IN" sz="1800" kern="1200" dirty="0">
            <a:solidFill>
              <a:schemeClr val="tx2">
                <a:lumMod val="50000"/>
              </a:schemeClr>
            </a:solidFill>
          </a:endParaRPr>
        </a:p>
      </dsp:txBody>
      <dsp:txXfrm>
        <a:off x="5884099" y="1231381"/>
        <a:ext cx="2532046" cy="749415"/>
      </dsp:txXfrm>
    </dsp:sp>
    <dsp:sp modelId="{40D8E19A-9C11-480A-AFF8-03C7F430C4F7}">
      <dsp:nvSpPr>
        <dsp:cNvPr id="0" name=""/>
        <dsp:cNvSpPr/>
      </dsp:nvSpPr>
      <dsp:spPr>
        <a:xfrm>
          <a:off x="6369949" y="2091273"/>
          <a:ext cx="2113194" cy="730534"/>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Description of Property</a:t>
          </a:r>
          <a:endParaRPr lang="en-IN" sz="1800" kern="1200" dirty="0">
            <a:solidFill>
              <a:schemeClr val="tx2">
                <a:lumMod val="50000"/>
              </a:schemeClr>
            </a:solidFill>
          </a:endParaRPr>
        </a:p>
      </dsp:txBody>
      <dsp:txXfrm>
        <a:off x="6369949" y="2091273"/>
        <a:ext cx="2113194" cy="730534"/>
      </dsp:txXfrm>
    </dsp:sp>
    <dsp:sp modelId="{8760B0F6-314F-4713-97DA-04708D16A1C3}">
      <dsp:nvSpPr>
        <dsp:cNvPr id="0" name=""/>
        <dsp:cNvSpPr/>
      </dsp:nvSpPr>
      <dsp:spPr>
        <a:xfrm>
          <a:off x="6381318" y="2989351"/>
          <a:ext cx="2112349" cy="649198"/>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Demarcation on Plan</a:t>
          </a:r>
          <a:endParaRPr lang="en-IN" sz="1800" kern="1200" dirty="0">
            <a:solidFill>
              <a:schemeClr val="tx2">
                <a:lumMod val="50000"/>
              </a:schemeClr>
            </a:solidFill>
          </a:endParaRPr>
        </a:p>
      </dsp:txBody>
      <dsp:txXfrm>
        <a:off x="6381318" y="2989351"/>
        <a:ext cx="2112349" cy="649198"/>
      </dsp:txXfrm>
    </dsp:sp>
    <dsp:sp modelId="{09D4DEE3-E4C8-4021-8FC5-E19BC9ABF7B1}">
      <dsp:nvSpPr>
        <dsp:cNvPr id="0" name=""/>
        <dsp:cNvSpPr/>
      </dsp:nvSpPr>
      <dsp:spPr>
        <a:xfrm>
          <a:off x="8836392" y="1223372"/>
          <a:ext cx="2443631" cy="750873"/>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General Words</a:t>
          </a:r>
        </a:p>
        <a:p>
          <a:pPr marL="0" lvl="0" indent="0" algn="ctr" defTabSz="800100">
            <a:lnSpc>
              <a:spcPct val="90000"/>
            </a:lnSpc>
            <a:spcBef>
              <a:spcPct val="0"/>
            </a:spcBef>
            <a:spcAft>
              <a:spcPct val="35000"/>
            </a:spcAft>
            <a:buNone/>
          </a:pPr>
          <a:r>
            <a:rPr lang="en-US" sz="1800" kern="1200" dirty="0">
              <a:solidFill>
                <a:schemeClr val="tx2">
                  <a:lumMod val="50000"/>
                </a:schemeClr>
              </a:solidFill>
            </a:rPr>
            <a:t>For </a:t>
          </a:r>
          <a:r>
            <a:rPr lang="en-US" sz="1800" kern="1200" dirty="0" err="1">
              <a:solidFill>
                <a:schemeClr val="tx2">
                  <a:lumMod val="50000"/>
                </a:schemeClr>
              </a:solidFill>
            </a:rPr>
            <a:t>eg</a:t>
          </a:r>
          <a:r>
            <a:rPr lang="en-US" sz="1800" kern="1200" dirty="0">
              <a:solidFill>
                <a:schemeClr val="tx2">
                  <a:lumMod val="50000"/>
                </a:schemeClr>
              </a:solidFill>
            </a:rPr>
            <a:t>.</a:t>
          </a:r>
          <a:endParaRPr lang="en-IN" sz="1800" kern="1200" dirty="0">
            <a:solidFill>
              <a:schemeClr val="tx2">
                <a:lumMod val="50000"/>
              </a:schemeClr>
            </a:solidFill>
          </a:endParaRPr>
        </a:p>
      </dsp:txBody>
      <dsp:txXfrm>
        <a:off x="8836392" y="1223372"/>
        <a:ext cx="2443631" cy="750873"/>
      </dsp:txXfrm>
    </dsp:sp>
    <dsp:sp modelId="{E580FD20-6967-4D2B-A1E5-1A17333BC55E}">
      <dsp:nvSpPr>
        <dsp:cNvPr id="0" name=""/>
        <dsp:cNvSpPr/>
      </dsp:nvSpPr>
      <dsp:spPr>
        <a:xfrm>
          <a:off x="9332724" y="4318357"/>
          <a:ext cx="2112539" cy="662110"/>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Ways, Paths</a:t>
          </a:r>
          <a:endParaRPr lang="en-IN" sz="1800" kern="1200" dirty="0">
            <a:solidFill>
              <a:schemeClr val="tx2">
                <a:lumMod val="50000"/>
              </a:schemeClr>
            </a:solidFill>
          </a:endParaRPr>
        </a:p>
      </dsp:txBody>
      <dsp:txXfrm>
        <a:off x="9332724" y="4318357"/>
        <a:ext cx="2112539" cy="662110"/>
      </dsp:txXfrm>
    </dsp:sp>
    <dsp:sp modelId="{580E78DB-48B3-48E3-AE90-20B38DCE8829}">
      <dsp:nvSpPr>
        <dsp:cNvPr id="0" name=""/>
        <dsp:cNvSpPr/>
      </dsp:nvSpPr>
      <dsp:spPr>
        <a:xfrm>
          <a:off x="9313917" y="5130355"/>
          <a:ext cx="2148188" cy="50417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Waters</a:t>
          </a:r>
          <a:endParaRPr lang="en-IN" sz="1800" kern="1200" dirty="0">
            <a:solidFill>
              <a:schemeClr val="tx2">
                <a:lumMod val="50000"/>
              </a:schemeClr>
            </a:solidFill>
          </a:endParaRPr>
        </a:p>
      </dsp:txBody>
      <dsp:txXfrm>
        <a:off x="9313917" y="5130355"/>
        <a:ext cx="2148188" cy="504171"/>
      </dsp:txXfrm>
    </dsp:sp>
    <dsp:sp modelId="{1D701901-30F3-4782-9266-5EF032DEEBDF}">
      <dsp:nvSpPr>
        <dsp:cNvPr id="0" name=""/>
        <dsp:cNvSpPr/>
      </dsp:nvSpPr>
      <dsp:spPr>
        <a:xfrm>
          <a:off x="9294898" y="2105273"/>
          <a:ext cx="2061759" cy="485417"/>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Houses</a:t>
          </a:r>
          <a:endParaRPr lang="en-IN" sz="1800" kern="1200" dirty="0">
            <a:solidFill>
              <a:schemeClr val="tx2">
                <a:lumMod val="50000"/>
              </a:schemeClr>
            </a:solidFill>
          </a:endParaRPr>
        </a:p>
      </dsp:txBody>
      <dsp:txXfrm>
        <a:off x="9294898" y="2105273"/>
        <a:ext cx="2061759" cy="485417"/>
      </dsp:txXfrm>
    </dsp:sp>
    <dsp:sp modelId="{8EC36F2A-F913-4CEF-A9A7-6BCF26749A44}">
      <dsp:nvSpPr>
        <dsp:cNvPr id="0" name=""/>
        <dsp:cNvSpPr/>
      </dsp:nvSpPr>
      <dsp:spPr>
        <a:xfrm>
          <a:off x="9285685" y="2700248"/>
          <a:ext cx="2113173" cy="711558"/>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Compounds, sewers</a:t>
          </a:r>
          <a:endParaRPr lang="en-IN" sz="1800" kern="1200" dirty="0">
            <a:solidFill>
              <a:schemeClr val="tx2">
                <a:lumMod val="50000"/>
              </a:schemeClr>
            </a:solidFill>
          </a:endParaRPr>
        </a:p>
      </dsp:txBody>
      <dsp:txXfrm>
        <a:off x="9285685" y="2700248"/>
        <a:ext cx="2113173" cy="711558"/>
      </dsp:txXfrm>
    </dsp:sp>
    <dsp:sp modelId="{436BFE0E-3CBB-423E-A962-F3F1446771C8}">
      <dsp:nvSpPr>
        <dsp:cNvPr id="0" name=""/>
        <dsp:cNvSpPr/>
      </dsp:nvSpPr>
      <dsp:spPr>
        <a:xfrm>
          <a:off x="9320256" y="3545401"/>
          <a:ext cx="2113173" cy="639087"/>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Trees</a:t>
          </a:r>
          <a:endParaRPr lang="en-IN" sz="1800" kern="1200" dirty="0">
            <a:solidFill>
              <a:schemeClr val="tx2">
                <a:lumMod val="50000"/>
              </a:schemeClr>
            </a:solidFill>
          </a:endParaRPr>
        </a:p>
      </dsp:txBody>
      <dsp:txXfrm>
        <a:off x="9320256" y="3545401"/>
        <a:ext cx="2113173" cy="6390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4C989C-B9E2-4800-ACD7-EFD9BDD5E897}">
      <dsp:nvSpPr>
        <dsp:cNvPr id="0" name=""/>
        <dsp:cNvSpPr/>
      </dsp:nvSpPr>
      <dsp:spPr>
        <a:xfrm>
          <a:off x="5422652" y="745098"/>
          <a:ext cx="4290621" cy="704142"/>
        </a:xfrm>
        <a:custGeom>
          <a:avLst/>
          <a:gdLst/>
          <a:ahLst/>
          <a:cxnLst/>
          <a:rect l="0" t="0" r="0" b="0"/>
          <a:pathLst>
            <a:path>
              <a:moveTo>
                <a:pt x="0" y="0"/>
              </a:moveTo>
              <a:lnTo>
                <a:pt x="0" y="485490"/>
              </a:lnTo>
              <a:lnTo>
                <a:pt x="4290621" y="485490"/>
              </a:lnTo>
              <a:lnTo>
                <a:pt x="4290621" y="704142"/>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B71AA70B-6078-4E23-9E2E-A5EB5C7883BC}">
      <dsp:nvSpPr>
        <dsp:cNvPr id="0" name=""/>
        <dsp:cNvSpPr/>
      </dsp:nvSpPr>
      <dsp:spPr>
        <a:xfrm>
          <a:off x="6034640" y="2497916"/>
          <a:ext cx="216227" cy="2585075"/>
        </a:xfrm>
        <a:custGeom>
          <a:avLst/>
          <a:gdLst/>
          <a:ahLst/>
          <a:cxnLst/>
          <a:rect l="0" t="0" r="0" b="0"/>
          <a:pathLst>
            <a:path>
              <a:moveTo>
                <a:pt x="0" y="0"/>
              </a:moveTo>
              <a:lnTo>
                <a:pt x="0" y="2585075"/>
              </a:lnTo>
              <a:lnTo>
                <a:pt x="216227" y="2585075"/>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7429E78F-B4D1-4093-818A-0A058AB8B740}">
      <dsp:nvSpPr>
        <dsp:cNvPr id="0" name=""/>
        <dsp:cNvSpPr/>
      </dsp:nvSpPr>
      <dsp:spPr>
        <a:xfrm>
          <a:off x="6034640" y="2497916"/>
          <a:ext cx="192175" cy="1103323"/>
        </a:xfrm>
        <a:custGeom>
          <a:avLst/>
          <a:gdLst/>
          <a:ahLst/>
          <a:cxnLst/>
          <a:rect l="0" t="0" r="0" b="0"/>
          <a:pathLst>
            <a:path>
              <a:moveTo>
                <a:pt x="0" y="0"/>
              </a:moveTo>
              <a:lnTo>
                <a:pt x="0" y="1103323"/>
              </a:lnTo>
              <a:lnTo>
                <a:pt x="192175" y="1103323"/>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38E7802D-AE8F-47B8-A775-21E3E6855C65}">
      <dsp:nvSpPr>
        <dsp:cNvPr id="0" name=""/>
        <dsp:cNvSpPr/>
      </dsp:nvSpPr>
      <dsp:spPr>
        <a:xfrm>
          <a:off x="5422652" y="745098"/>
          <a:ext cx="1539713" cy="704153"/>
        </a:xfrm>
        <a:custGeom>
          <a:avLst/>
          <a:gdLst/>
          <a:ahLst/>
          <a:cxnLst/>
          <a:rect l="0" t="0" r="0" b="0"/>
          <a:pathLst>
            <a:path>
              <a:moveTo>
                <a:pt x="0" y="0"/>
              </a:moveTo>
              <a:lnTo>
                <a:pt x="0" y="485501"/>
              </a:lnTo>
              <a:lnTo>
                <a:pt x="1539713" y="485501"/>
              </a:lnTo>
              <a:lnTo>
                <a:pt x="1539713" y="704153"/>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52AFC8EF-2601-49C2-BA65-C0B3B2F063B6}">
      <dsp:nvSpPr>
        <dsp:cNvPr id="0" name=""/>
        <dsp:cNvSpPr/>
      </dsp:nvSpPr>
      <dsp:spPr>
        <a:xfrm>
          <a:off x="4194825" y="745098"/>
          <a:ext cx="1227827" cy="704153"/>
        </a:xfrm>
        <a:custGeom>
          <a:avLst/>
          <a:gdLst/>
          <a:ahLst/>
          <a:cxnLst/>
          <a:rect l="0" t="0" r="0" b="0"/>
          <a:pathLst>
            <a:path>
              <a:moveTo>
                <a:pt x="1227827" y="0"/>
              </a:moveTo>
              <a:lnTo>
                <a:pt x="1227827" y="485501"/>
              </a:lnTo>
              <a:lnTo>
                <a:pt x="0" y="485501"/>
              </a:lnTo>
              <a:lnTo>
                <a:pt x="0" y="704153"/>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DC45CB0E-4862-4263-B427-53B2100C8812}">
      <dsp:nvSpPr>
        <dsp:cNvPr id="0" name=""/>
        <dsp:cNvSpPr/>
      </dsp:nvSpPr>
      <dsp:spPr>
        <a:xfrm>
          <a:off x="1317958" y="745098"/>
          <a:ext cx="4104694" cy="704132"/>
        </a:xfrm>
        <a:custGeom>
          <a:avLst/>
          <a:gdLst/>
          <a:ahLst/>
          <a:cxnLst/>
          <a:rect l="0" t="0" r="0" b="0"/>
          <a:pathLst>
            <a:path>
              <a:moveTo>
                <a:pt x="4104694" y="0"/>
              </a:moveTo>
              <a:lnTo>
                <a:pt x="4104694" y="485480"/>
              </a:lnTo>
              <a:lnTo>
                <a:pt x="0" y="485480"/>
              </a:lnTo>
              <a:lnTo>
                <a:pt x="0" y="704132"/>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018E3E5E-D8A0-4DC3-A635-CB9452CC0316}">
      <dsp:nvSpPr>
        <dsp:cNvPr id="0" name=""/>
        <dsp:cNvSpPr/>
      </dsp:nvSpPr>
      <dsp:spPr>
        <a:xfrm>
          <a:off x="1325457" y="54095"/>
          <a:ext cx="8194389" cy="691002"/>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u="sng" kern="1200" dirty="0">
              <a:solidFill>
                <a:schemeClr val="tx2">
                  <a:lumMod val="50000"/>
                </a:schemeClr>
              </a:solidFill>
            </a:rPr>
            <a:t>TESTATUM</a:t>
          </a:r>
          <a:endParaRPr lang="en-IN" sz="2000" b="1" u="sng" kern="1200" dirty="0">
            <a:solidFill>
              <a:schemeClr val="tx2">
                <a:lumMod val="50000"/>
              </a:schemeClr>
            </a:solidFill>
          </a:endParaRPr>
        </a:p>
      </dsp:txBody>
      <dsp:txXfrm>
        <a:off x="1325457" y="54095"/>
        <a:ext cx="8194389" cy="691002"/>
      </dsp:txXfrm>
    </dsp:sp>
    <dsp:sp modelId="{9D087434-28A5-4792-A7AB-C1D7396A2A88}">
      <dsp:nvSpPr>
        <dsp:cNvPr id="0" name=""/>
        <dsp:cNvSpPr/>
      </dsp:nvSpPr>
      <dsp:spPr>
        <a:xfrm>
          <a:off x="39312" y="1449230"/>
          <a:ext cx="2557291" cy="1878574"/>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2">
                  <a:lumMod val="50000"/>
                </a:schemeClr>
              </a:solidFill>
            </a:rPr>
            <a:t>Deeds &amp; Benefit of Covenant for Production</a:t>
          </a:r>
        </a:p>
        <a:p>
          <a:pPr marL="0" lvl="0" indent="0" algn="ctr" defTabSz="889000">
            <a:lnSpc>
              <a:spcPct val="90000"/>
            </a:lnSpc>
            <a:spcBef>
              <a:spcPct val="0"/>
            </a:spcBef>
            <a:spcAft>
              <a:spcPct val="35000"/>
            </a:spcAft>
            <a:buNone/>
          </a:pPr>
          <a:r>
            <a:rPr lang="en-US" sz="2000" kern="1200" dirty="0">
              <a:solidFill>
                <a:schemeClr val="tx2">
                  <a:lumMod val="50000"/>
                </a:schemeClr>
              </a:solidFill>
            </a:rPr>
            <a:t>(Sec. 55 (1)(3) TP Act)</a:t>
          </a:r>
          <a:endParaRPr lang="en-IN" sz="2000" kern="1200" dirty="0">
            <a:solidFill>
              <a:schemeClr val="tx2">
                <a:lumMod val="50000"/>
              </a:schemeClr>
            </a:solidFill>
          </a:endParaRPr>
        </a:p>
      </dsp:txBody>
      <dsp:txXfrm>
        <a:off x="39312" y="1449230"/>
        <a:ext cx="2557291" cy="1878574"/>
      </dsp:txXfrm>
    </dsp:sp>
    <dsp:sp modelId="{911F65FC-B930-481F-BE44-0F55371A7417}">
      <dsp:nvSpPr>
        <dsp:cNvPr id="0" name=""/>
        <dsp:cNvSpPr/>
      </dsp:nvSpPr>
      <dsp:spPr>
        <a:xfrm>
          <a:off x="3012605" y="1449251"/>
          <a:ext cx="2364440" cy="101858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2">
                  <a:lumMod val="50000"/>
                </a:schemeClr>
              </a:solidFill>
            </a:rPr>
            <a:t>And</a:t>
          </a:r>
          <a:r>
            <a:rPr lang="en-US" sz="2000" kern="1200" baseline="0" dirty="0">
              <a:solidFill>
                <a:schemeClr val="tx2">
                  <a:lumMod val="50000"/>
                </a:schemeClr>
              </a:solidFill>
            </a:rPr>
            <a:t> All Estate Clause</a:t>
          </a:r>
          <a:endParaRPr lang="en-IN" sz="2000" kern="1200" dirty="0">
            <a:solidFill>
              <a:schemeClr val="tx2">
                <a:lumMod val="50000"/>
              </a:schemeClr>
            </a:solidFill>
          </a:endParaRPr>
        </a:p>
      </dsp:txBody>
      <dsp:txXfrm>
        <a:off x="3012605" y="1449251"/>
        <a:ext cx="2364440" cy="1018585"/>
      </dsp:txXfrm>
    </dsp:sp>
    <dsp:sp modelId="{519B46A1-A918-4D65-ABF2-42843A575D4A}">
      <dsp:nvSpPr>
        <dsp:cNvPr id="0" name=""/>
        <dsp:cNvSpPr/>
      </dsp:nvSpPr>
      <dsp:spPr>
        <a:xfrm>
          <a:off x="5802708" y="1449251"/>
          <a:ext cx="2319314" cy="104866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2">
                  <a:lumMod val="50000"/>
                </a:schemeClr>
              </a:solidFill>
            </a:rPr>
            <a:t>Habendum</a:t>
          </a:r>
        </a:p>
        <a:p>
          <a:pPr marL="0" lvl="0" indent="0" algn="ctr" defTabSz="889000">
            <a:lnSpc>
              <a:spcPct val="90000"/>
            </a:lnSpc>
            <a:spcBef>
              <a:spcPct val="0"/>
            </a:spcBef>
            <a:spcAft>
              <a:spcPct val="35000"/>
            </a:spcAft>
            <a:buNone/>
          </a:pPr>
          <a:r>
            <a:rPr lang="en-US" sz="2000" kern="1200" dirty="0">
              <a:solidFill>
                <a:schemeClr val="tx2">
                  <a:lumMod val="50000"/>
                </a:schemeClr>
              </a:solidFill>
            </a:rPr>
            <a:t>(To have and to hold forever)</a:t>
          </a:r>
          <a:endParaRPr lang="en-IN" sz="2000" kern="1200" dirty="0">
            <a:solidFill>
              <a:schemeClr val="tx2">
                <a:lumMod val="50000"/>
              </a:schemeClr>
            </a:solidFill>
          </a:endParaRPr>
        </a:p>
      </dsp:txBody>
      <dsp:txXfrm>
        <a:off x="5802708" y="1449251"/>
        <a:ext cx="2319314" cy="1048665"/>
      </dsp:txXfrm>
    </dsp:sp>
    <dsp:sp modelId="{295DC370-40BA-47DD-B212-B3EE11AAEDD8}">
      <dsp:nvSpPr>
        <dsp:cNvPr id="0" name=""/>
        <dsp:cNvSpPr/>
      </dsp:nvSpPr>
      <dsp:spPr>
        <a:xfrm>
          <a:off x="6226815" y="2896759"/>
          <a:ext cx="1870349" cy="1408962"/>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2">
                  <a:lumMod val="50000"/>
                </a:schemeClr>
              </a:solidFill>
            </a:rPr>
            <a:t>Tenants in Common – Death of One goes to heirs</a:t>
          </a:r>
          <a:endParaRPr lang="en-IN" sz="2000" kern="1200" dirty="0">
            <a:solidFill>
              <a:schemeClr val="tx2">
                <a:lumMod val="50000"/>
              </a:schemeClr>
            </a:solidFill>
          </a:endParaRPr>
        </a:p>
      </dsp:txBody>
      <dsp:txXfrm>
        <a:off x="6226815" y="2896759"/>
        <a:ext cx="1870349" cy="1408962"/>
      </dsp:txXfrm>
    </dsp:sp>
    <dsp:sp modelId="{B9A7B531-3C79-4A60-BFFB-C9C7D75BEE03}">
      <dsp:nvSpPr>
        <dsp:cNvPr id="0" name=""/>
        <dsp:cNvSpPr/>
      </dsp:nvSpPr>
      <dsp:spPr>
        <a:xfrm>
          <a:off x="6250867" y="4562720"/>
          <a:ext cx="1846297" cy="1040544"/>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2">
                  <a:lumMod val="50000"/>
                </a:schemeClr>
              </a:solidFill>
            </a:rPr>
            <a:t>Joint Tenants – Goes to Survivor</a:t>
          </a:r>
          <a:endParaRPr lang="en-IN" sz="2000" kern="1200" dirty="0">
            <a:solidFill>
              <a:schemeClr val="tx2">
                <a:lumMod val="50000"/>
              </a:schemeClr>
            </a:solidFill>
          </a:endParaRPr>
        </a:p>
      </dsp:txBody>
      <dsp:txXfrm>
        <a:off x="6250867" y="4562720"/>
        <a:ext cx="1846297" cy="1040544"/>
      </dsp:txXfrm>
    </dsp:sp>
    <dsp:sp modelId="{B0E8F987-4BDF-40AB-A427-B8E3619E4353}">
      <dsp:nvSpPr>
        <dsp:cNvPr id="0" name=""/>
        <dsp:cNvSpPr/>
      </dsp:nvSpPr>
      <dsp:spPr>
        <a:xfrm>
          <a:off x="8550294" y="1449241"/>
          <a:ext cx="2325957" cy="3103307"/>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2">
                  <a:lumMod val="50000"/>
                </a:schemeClr>
              </a:solidFill>
            </a:rPr>
            <a:t>Exceptions</a:t>
          </a:r>
          <a:r>
            <a:rPr lang="en-US" sz="2000" kern="1200" baseline="0" dirty="0">
              <a:solidFill>
                <a:schemeClr val="tx2">
                  <a:lumMod val="50000"/>
                </a:schemeClr>
              </a:solidFill>
            </a:rPr>
            <a:t> &amp; Reservations</a:t>
          </a:r>
        </a:p>
        <a:p>
          <a:pPr marL="0" lvl="0" indent="0" algn="ctr" defTabSz="889000">
            <a:lnSpc>
              <a:spcPct val="90000"/>
            </a:lnSpc>
            <a:spcBef>
              <a:spcPct val="0"/>
            </a:spcBef>
            <a:spcAft>
              <a:spcPct val="35000"/>
            </a:spcAft>
            <a:buNone/>
          </a:pPr>
          <a:r>
            <a:rPr lang="en-US" sz="2000" kern="1200" baseline="0" dirty="0">
              <a:solidFill>
                <a:schemeClr val="tx2">
                  <a:lumMod val="50000"/>
                </a:schemeClr>
              </a:solidFill>
            </a:rPr>
            <a:t>(i.e. payment of rent, taxes etc.) </a:t>
          </a:r>
        </a:p>
        <a:p>
          <a:pPr marL="0" lvl="0" indent="0" algn="ctr" defTabSz="889000">
            <a:lnSpc>
              <a:spcPct val="90000"/>
            </a:lnSpc>
            <a:spcBef>
              <a:spcPct val="0"/>
            </a:spcBef>
            <a:spcAft>
              <a:spcPct val="35000"/>
            </a:spcAft>
            <a:buNone/>
          </a:pPr>
          <a:r>
            <a:rPr lang="en-US" sz="2000" kern="1200" baseline="0" dirty="0">
              <a:solidFill>
                <a:schemeClr val="tx2">
                  <a:lumMod val="50000"/>
                </a:schemeClr>
              </a:solidFill>
            </a:rPr>
            <a:t>Sec. 55 (1) (g) and Sec. 55 (5) (d)</a:t>
          </a:r>
          <a:endParaRPr lang="en-IN" sz="2000" kern="1200" dirty="0">
            <a:solidFill>
              <a:schemeClr val="tx2">
                <a:lumMod val="50000"/>
              </a:schemeClr>
            </a:solidFill>
          </a:endParaRPr>
        </a:p>
      </dsp:txBody>
      <dsp:txXfrm>
        <a:off x="8550294" y="1449241"/>
        <a:ext cx="2325957" cy="31033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72AC8D-8CEF-4784-B41C-533EC267AB7D}">
      <dsp:nvSpPr>
        <dsp:cNvPr id="0" name=""/>
        <dsp:cNvSpPr/>
      </dsp:nvSpPr>
      <dsp:spPr>
        <a:xfrm>
          <a:off x="1391131" y="3893"/>
          <a:ext cx="7695334" cy="676479"/>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1" u="sng" kern="1200" dirty="0">
              <a:solidFill>
                <a:schemeClr val="tx2">
                  <a:lumMod val="50000"/>
                </a:schemeClr>
              </a:solidFill>
            </a:rPr>
            <a:t>COVENANTS BY THE VENDOR</a:t>
          </a:r>
          <a:endParaRPr lang="en-IN" sz="2400" b="1" u="sng" kern="1200" dirty="0">
            <a:solidFill>
              <a:schemeClr val="tx2">
                <a:lumMod val="50000"/>
              </a:schemeClr>
            </a:solidFill>
          </a:endParaRPr>
        </a:p>
      </dsp:txBody>
      <dsp:txXfrm>
        <a:off x="1410944" y="23706"/>
        <a:ext cx="7655708" cy="636853"/>
      </dsp:txXfrm>
    </dsp:sp>
    <dsp:sp modelId="{1C8E2257-5624-47D1-905D-840D7318E4D2}">
      <dsp:nvSpPr>
        <dsp:cNvPr id="0" name=""/>
        <dsp:cNvSpPr/>
      </dsp:nvSpPr>
      <dsp:spPr>
        <a:xfrm>
          <a:off x="2160665" y="680372"/>
          <a:ext cx="759142" cy="507359"/>
        </a:xfrm>
        <a:custGeom>
          <a:avLst/>
          <a:gdLst/>
          <a:ahLst/>
          <a:cxnLst/>
          <a:rect l="0" t="0" r="0" b="0"/>
          <a:pathLst>
            <a:path>
              <a:moveTo>
                <a:pt x="0" y="0"/>
              </a:moveTo>
              <a:lnTo>
                <a:pt x="0" y="507359"/>
              </a:lnTo>
              <a:lnTo>
                <a:pt x="759142" y="507359"/>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06130850-8AB4-44D9-9B31-62E002DD39FA}">
      <dsp:nvSpPr>
        <dsp:cNvPr id="0" name=""/>
        <dsp:cNvSpPr/>
      </dsp:nvSpPr>
      <dsp:spPr>
        <a:xfrm>
          <a:off x="2919807" y="849492"/>
          <a:ext cx="6154525" cy="6764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2">
                  <a:lumMod val="50000"/>
                </a:schemeClr>
              </a:solidFill>
            </a:rPr>
            <a:t>For Title (Sec. 55 (2) TP Act)</a:t>
          </a:r>
          <a:endParaRPr lang="en-IN" sz="2100" kern="1200" dirty="0">
            <a:solidFill>
              <a:schemeClr val="tx2">
                <a:lumMod val="50000"/>
              </a:schemeClr>
            </a:solidFill>
          </a:endParaRPr>
        </a:p>
      </dsp:txBody>
      <dsp:txXfrm>
        <a:off x="2939620" y="869305"/>
        <a:ext cx="6114899" cy="636853"/>
      </dsp:txXfrm>
    </dsp:sp>
    <dsp:sp modelId="{9B942D69-C4A6-4CEF-948D-648A7FF391C6}">
      <dsp:nvSpPr>
        <dsp:cNvPr id="0" name=""/>
        <dsp:cNvSpPr/>
      </dsp:nvSpPr>
      <dsp:spPr>
        <a:xfrm>
          <a:off x="2160665" y="680372"/>
          <a:ext cx="740666" cy="1399142"/>
        </a:xfrm>
        <a:custGeom>
          <a:avLst/>
          <a:gdLst/>
          <a:ahLst/>
          <a:cxnLst/>
          <a:rect l="0" t="0" r="0" b="0"/>
          <a:pathLst>
            <a:path>
              <a:moveTo>
                <a:pt x="0" y="0"/>
              </a:moveTo>
              <a:lnTo>
                <a:pt x="0" y="1399142"/>
              </a:lnTo>
              <a:lnTo>
                <a:pt x="740666" y="1399142"/>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41017910-791E-43C5-BAD8-78AD5C574CDE}">
      <dsp:nvSpPr>
        <dsp:cNvPr id="0" name=""/>
        <dsp:cNvSpPr/>
      </dsp:nvSpPr>
      <dsp:spPr>
        <a:xfrm>
          <a:off x="2901331" y="1741275"/>
          <a:ext cx="6197560" cy="6764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2">
                  <a:lumMod val="50000"/>
                </a:schemeClr>
              </a:solidFill>
            </a:rPr>
            <a:t>For Quiet Enjoyment (Sec. 55 (1) (f) TP Act)</a:t>
          </a:r>
          <a:endParaRPr lang="en-IN" sz="2100" kern="1200" dirty="0">
            <a:solidFill>
              <a:schemeClr val="tx2">
                <a:lumMod val="50000"/>
              </a:schemeClr>
            </a:solidFill>
          </a:endParaRPr>
        </a:p>
      </dsp:txBody>
      <dsp:txXfrm>
        <a:off x="2921144" y="1761088"/>
        <a:ext cx="6157934" cy="636853"/>
      </dsp:txXfrm>
    </dsp:sp>
    <dsp:sp modelId="{0CCFA922-58B2-42ED-AB52-963B39D7D788}">
      <dsp:nvSpPr>
        <dsp:cNvPr id="0" name=""/>
        <dsp:cNvSpPr/>
      </dsp:nvSpPr>
      <dsp:spPr>
        <a:xfrm>
          <a:off x="2160665" y="680372"/>
          <a:ext cx="759142" cy="2198558"/>
        </a:xfrm>
        <a:custGeom>
          <a:avLst/>
          <a:gdLst/>
          <a:ahLst/>
          <a:cxnLst/>
          <a:rect l="0" t="0" r="0" b="0"/>
          <a:pathLst>
            <a:path>
              <a:moveTo>
                <a:pt x="0" y="0"/>
              </a:moveTo>
              <a:lnTo>
                <a:pt x="0" y="2198558"/>
              </a:lnTo>
              <a:lnTo>
                <a:pt x="759142" y="2198558"/>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C7A76342-F576-42FD-88B4-EB9D87506F5F}">
      <dsp:nvSpPr>
        <dsp:cNvPr id="0" name=""/>
        <dsp:cNvSpPr/>
      </dsp:nvSpPr>
      <dsp:spPr>
        <a:xfrm>
          <a:off x="2919807" y="2540691"/>
          <a:ext cx="6176756" cy="6764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2">
                  <a:lumMod val="50000"/>
                </a:schemeClr>
              </a:solidFill>
            </a:rPr>
            <a:t>Free From Encumbrances (Sec. 55 (1) (g) TP Act)</a:t>
          </a:r>
          <a:endParaRPr lang="en-IN" sz="2100" kern="1200" dirty="0">
            <a:solidFill>
              <a:schemeClr val="tx2">
                <a:lumMod val="50000"/>
              </a:schemeClr>
            </a:solidFill>
          </a:endParaRPr>
        </a:p>
      </dsp:txBody>
      <dsp:txXfrm>
        <a:off x="2939620" y="2560504"/>
        <a:ext cx="6137130" cy="636853"/>
      </dsp:txXfrm>
    </dsp:sp>
    <dsp:sp modelId="{52C26267-8664-4EAE-AA46-AA93C3F5BA56}">
      <dsp:nvSpPr>
        <dsp:cNvPr id="0" name=""/>
        <dsp:cNvSpPr/>
      </dsp:nvSpPr>
      <dsp:spPr>
        <a:xfrm>
          <a:off x="2160665" y="680372"/>
          <a:ext cx="759142" cy="3044158"/>
        </a:xfrm>
        <a:custGeom>
          <a:avLst/>
          <a:gdLst/>
          <a:ahLst/>
          <a:cxnLst/>
          <a:rect l="0" t="0" r="0" b="0"/>
          <a:pathLst>
            <a:path>
              <a:moveTo>
                <a:pt x="0" y="0"/>
              </a:moveTo>
              <a:lnTo>
                <a:pt x="0" y="3044158"/>
              </a:lnTo>
              <a:lnTo>
                <a:pt x="759142" y="3044158"/>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2038EA92-9839-482C-B52D-1DED8AB87E96}">
      <dsp:nvSpPr>
        <dsp:cNvPr id="0" name=""/>
        <dsp:cNvSpPr/>
      </dsp:nvSpPr>
      <dsp:spPr>
        <a:xfrm>
          <a:off x="2919807" y="3386291"/>
          <a:ext cx="6176756" cy="6764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2">
                  <a:lumMod val="50000"/>
                </a:schemeClr>
              </a:solidFill>
            </a:rPr>
            <a:t>For Further Assurances</a:t>
          </a:r>
          <a:endParaRPr lang="en-IN" sz="2100" kern="1200" dirty="0">
            <a:solidFill>
              <a:schemeClr val="tx2">
                <a:lumMod val="50000"/>
              </a:schemeClr>
            </a:solidFill>
          </a:endParaRPr>
        </a:p>
      </dsp:txBody>
      <dsp:txXfrm>
        <a:off x="2939620" y="3406104"/>
        <a:ext cx="6137130" cy="636853"/>
      </dsp:txXfrm>
    </dsp:sp>
    <dsp:sp modelId="{E0680C12-B70E-47D9-A27E-0CD76E868D16}">
      <dsp:nvSpPr>
        <dsp:cNvPr id="0" name=""/>
        <dsp:cNvSpPr/>
      </dsp:nvSpPr>
      <dsp:spPr>
        <a:xfrm>
          <a:off x="2160665" y="680372"/>
          <a:ext cx="759142" cy="3889757"/>
        </a:xfrm>
        <a:custGeom>
          <a:avLst/>
          <a:gdLst/>
          <a:ahLst/>
          <a:cxnLst/>
          <a:rect l="0" t="0" r="0" b="0"/>
          <a:pathLst>
            <a:path>
              <a:moveTo>
                <a:pt x="0" y="0"/>
              </a:moveTo>
              <a:lnTo>
                <a:pt x="0" y="3889757"/>
              </a:lnTo>
              <a:lnTo>
                <a:pt x="759142" y="3889757"/>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30B60A8C-4C0B-4116-9511-4A5C7FC6261B}">
      <dsp:nvSpPr>
        <dsp:cNvPr id="0" name=""/>
        <dsp:cNvSpPr/>
      </dsp:nvSpPr>
      <dsp:spPr>
        <a:xfrm>
          <a:off x="2919807" y="4231890"/>
          <a:ext cx="6197560" cy="6764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2">
                  <a:lumMod val="50000"/>
                </a:schemeClr>
              </a:solidFill>
            </a:rPr>
            <a:t>Covenant for Production of Title Deeds &amp; Substituted Covenant (Sec. 55 (3) Proviso TP Act)</a:t>
          </a:r>
        </a:p>
      </dsp:txBody>
      <dsp:txXfrm>
        <a:off x="2939620" y="4251703"/>
        <a:ext cx="6157934" cy="636853"/>
      </dsp:txXfrm>
    </dsp:sp>
    <dsp:sp modelId="{D0D10F98-B9B4-422C-8062-F93043B4F6F0}">
      <dsp:nvSpPr>
        <dsp:cNvPr id="0" name=""/>
        <dsp:cNvSpPr/>
      </dsp:nvSpPr>
      <dsp:spPr>
        <a:xfrm>
          <a:off x="2160665" y="680372"/>
          <a:ext cx="759142" cy="4735357"/>
        </a:xfrm>
        <a:custGeom>
          <a:avLst/>
          <a:gdLst/>
          <a:ahLst/>
          <a:cxnLst/>
          <a:rect l="0" t="0" r="0" b="0"/>
          <a:pathLst>
            <a:path>
              <a:moveTo>
                <a:pt x="0" y="0"/>
              </a:moveTo>
              <a:lnTo>
                <a:pt x="0" y="4735357"/>
              </a:lnTo>
              <a:lnTo>
                <a:pt x="759142" y="4735357"/>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C6C09B1F-71B1-4B39-ACE3-808F1FB128DF}">
      <dsp:nvSpPr>
        <dsp:cNvPr id="0" name=""/>
        <dsp:cNvSpPr/>
      </dsp:nvSpPr>
      <dsp:spPr>
        <a:xfrm>
          <a:off x="2919807" y="5077490"/>
          <a:ext cx="6215051" cy="6764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2">
                  <a:lumMod val="50000"/>
                </a:schemeClr>
              </a:solidFill>
            </a:rPr>
            <a:t>For Right of Way, if applicable</a:t>
          </a:r>
        </a:p>
      </dsp:txBody>
      <dsp:txXfrm>
        <a:off x="2939620" y="5097303"/>
        <a:ext cx="6175425" cy="63685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1850B9-CB02-4DB2-A59A-7BBE0BADA0E8}">
      <dsp:nvSpPr>
        <dsp:cNvPr id="0" name=""/>
        <dsp:cNvSpPr/>
      </dsp:nvSpPr>
      <dsp:spPr>
        <a:xfrm>
          <a:off x="5355380" y="1663695"/>
          <a:ext cx="2976236" cy="1487680"/>
        </a:xfrm>
        <a:custGeom>
          <a:avLst/>
          <a:gdLst/>
          <a:ahLst/>
          <a:cxnLst/>
          <a:rect l="0" t="0" r="0" b="0"/>
          <a:pathLst>
            <a:path>
              <a:moveTo>
                <a:pt x="0" y="0"/>
              </a:moveTo>
              <a:lnTo>
                <a:pt x="0" y="976248"/>
              </a:lnTo>
              <a:lnTo>
                <a:pt x="2976236" y="976248"/>
              </a:lnTo>
              <a:lnTo>
                <a:pt x="2976236" y="1487680"/>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293E03AE-B8CB-4457-A7EF-6B8B896703D2}">
      <dsp:nvSpPr>
        <dsp:cNvPr id="0" name=""/>
        <dsp:cNvSpPr/>
      </dsp:nvSpPr>
      <dsp:spPr>
        <a:xfrm>
          <a:off x="2476072" y="1663695"/>
          <a:ext cx="2879308" cy="1480081"/>
        </a:xfrm>
        <a:custGeom>
          <a:avLst/>
          <a:gdLst/>
          <a:ahLst/>
          <a:cxnLst/>
          <a:rect l="0" t="0" r="0" b="0"/>
          <a:pathLst>
            <a:path>
              <a:moveTo>
                <a:pt x="2879308" y="0"/>
              </a:moveTo>
              <a:lnTo>
                <a:pt x="2879308" y="968650"/>
              </a:lnTo>
              <a:lnTo>
                <a:pt x="0" y="968650"/>
              </a:lnTo>
              <a:lnTo>
                <a:pt x="0" y="1480081"/>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D847E0F7-05AD-4BDF-82F7-CD4B7C9ABDBA}">
      <dsp:nvSpPr>
        <dsp:cNvPr id="0" name=""/>
        <dsp:cNvSpPr/>
      </dsp:nvSpPr>
      <dsp:spPr>
        <a:xfrm>
          <a:off x="908779" y="435237"/>
          <a:ext cx="8893202" cy="1228457"/>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u="sng" kern="1200" dirty="0">
              <a:solidFill>
                <a:schemeClr val="tx2">
                  <a:lumMod val="50000"/>
                </a:schemeClr>
              </a:solidFill>
            </a:rPr>
            <a:t>COVENANTS IN A SALE DEED BY TRUSTEE OF A TRUST / EXECUTOR</a:t>
          </a:r>
          <a:endParaRPr lang="en-IN" sz="2400" b="1" u="sng" kern="1200" dirty="0">
            <a:solidFill>
              <a:schemeClr val="tx2">
                <a:lumMod val="50000"/>
              </a:schemeClr>
            </a:solidFill>
          </a:endParaRPr>
        </a:p>
      </dsp:txBody>
      <dsp:txXfrm>
        <a:off x="908779" y="435237"/>
        <a:ext cx="8893202" cy="1228457"/>
      </dsp:txXfrm>
    </dsp:sp>
    <dsp:sp modelId="{48574ABB-858D-442A-B745-CEA4AF0FF355}">
      <dsp:nvSpPr>
        <dsp:cNvPr id="0" name=""/>
        <dsp:cNvSpPr/>
      </dsp:nvSpPr>
      <dsp:spPr>
        <a:xfrm>
          <a:off x="40685" y="3143776"/>
          <a:ext cx="4870772" cy="117081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N" sz="1800" kern="1200" dirty="0">
              <a:solidFill>
                <a:schemeClr val="tx2">
                  <a:lumMod val="50000"/>
                </a:schemeClr>
              </a:solidFill>
            </a:rPr>
            <a:t>Limited/Restricted Covenant </a:t>
          </a:r>
        </a:p>
        <a:p>
          <a:pPr marL="0" lvl="0" indent="0" algn="ctr" defTabSz="800100">
            <a:lnSpc>
              <a:spcPct val="90000"/>
            </a:lnSpc>
            <a:spcBef>
              <a:spcPct val="0"/>
            </a:spcBef>
            <a:spcAft>
              <a:spcPct val="35000"/>
            </a:spcAft>
            <a:buNone/>
          </a:pPr>
          <a:r>
            <a:rPr lang="en-US" sz="1800" kern="1200" dirty="0">
              <a:solidFill>
                <a:schemeClr val="tx2">
                  <a:lumMod val="50000"/>
                </a:schemeClr>
              </a:solidFill>
            </a:rPr>
            <a:t>(Sec. 55 (2) Proviso TP Act)</a:t>
          </a:r>
          <a:endParaRPr lang="en-IN" sz="1800" kern="1200" dirty="0">
            <a:solidFill>
              <a:schemeClr val="tx2">
                <a:lumMod val="50000"/>
              </a:schemeClr>
            </a:solidFill>
          </a:endParaRPr>
        </a:p>
      </dsp:txBody>
      <dsp:txXfrm>
        <a:off x="40685" y="3143776"/>
        <a:ext cx="4870772" cy="1170811"/>
      </dsp:txXfrm>
    </dsp:sp>
    <dsp:sp modelId="{2EF945F4-0D9B-460E-A787-0F466BF63EBF}">
      <dsp:nvSpPr>
        <dsp:cNvPr id="0" name=""/>
        <dsp:cNvSpPr/>
      </dsp:nvSpPr>
      <dsp:spPr>
        <a:xfrm>
          <a:off x="5896231" y="3151375"/>
          <a:ext cx="4870772" cy="1145386"/>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50000"/>
                </a:schemeClr>
              </a:solidFill>
            </a:rPr>
            <a:t>Covenant for Production of Title Deeds</a:t>
          </a:r>
        </a:p>
        <a:p>
          <a:pPr marL="0" lvl="0" indent="0" algn="ctr" defTabSz="800100">
            <a:lnSpc>
              <a:spcPct val="90000"/>
            </a:lnSpc>
            <a:spcBef>
              <a:spcPct val="0"/>
            </a:spcBef>
            <a:spcAft>
              <a:spcPct val="35000"/>
            </a:spcAft>
            <a:buNone/>
          </a:pPr>
          <a:r>
            <a:rPr lang="en-US" sz="1800" kern="1200" dirty="0">
              <a:solidFill>
                <a:schemeClr val="tx2">
                  <a:lumMod val="50000"/>
                </a:schemeClr>
              </a:solidFill>
            </a:rPr>
            <a:t>And Substituted Covenant</a:t>
          </a:r>
        </a:p>
        <a:p>
          <a:pPr marL="0" lvl="0" indent="0" algn="ctr" defTabSz="800100">
            <a:lnSpc>
              <a:spcPct val="90000"/>
            </a:lnSpc>
            <a:spcBef>
              <a:spcPct val="0"/>
            </a:spcBef>
            <a:spcAft>
              <a:spcPct val="35000"/>
            </a:spcAft>
            <a:buNone/>
          </a:pPr>
          <a:r>
            <a:rPr lang="en-US" sz="1800" kern="1200" dirty="0">
              <a:solidFill>
                <a:schemeClr val="tx2">
                  <a:lumMod val="50000"/>
                </a:schemeClr>
              </a:solidFill>
            </a:rPr>
            <a:t>(Sec. 55 (3) Proviso TP Act)</a:t>
          </a:r>
          <a:endParaRPr lang="en-IN" sz="1800" kern="1200" dirty="0">
            <a:solidFill>
              <a:schemeClr val="tx2">
                <a:lumMod val="50000"/>
              </a:schemeClr>
            </a:solidFill>
          </a:endParaRPr>
        </a:p>
      </dsp:txBody>
      <dsp:txXfrm>
        <a:off x="5896231" y="3151375"/>
        <a:ext cx="4870772" cy="11453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DD1A18-A7E0-4462-B0F2-4F69A8CA48DC}">
      <dsp:nvSpPr>
        <dsp:cNvPr id="0" name=""/>
        <dsp:cNvSpPr/>
      </dsp:nvSpPr>
      <dsp:spPr>
        <a:xfrm>
          <a:off x="0" y="13866"/>
          <a:ext cx="9880600" cy="1374776"/>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solidFill>
                <a:schemeClr val="tx1"/>
              </a:solidFill>
            </a:rPr>
            <a:t>Testimonium</a:t>
          </a:r>
        </a:p>
        <a:p>
          <a:pPr marL="0" lvl="0" indent="0" algn="ctr" defTabSz="1377950">
            <a:lnSpc>
              <a:spcPct val="90000"/>
            </a:lnSpc>
            <a:spcBef>
              <a:spcPct val="0"/>
            </a:spcBef>
            <a:spcAft>
              <a:spcPct val="35000"/>
            </a:spcAft>
            <a:buNone/>
          </a:pPr>
          <a:r>
            <a:rPr lang="en-US" sz="3100" kern="1200">
              <a:solidFill>
                <a:schemeClr val="tx1"/>
              </a:solidFill>
            </a:rPr>
            <a:t>(In Witness Whereof)</a:t>
          </a:r>
          <a:endParaRPr lang="en-IN" sz="3100" kern="1200" dirty="0">
            <a:solidFill>
              <a:schemeClr val="tx1"/>
            </a:solidFill>
          </a:endParaRPr>
        </a:p>
      </dsp:txBody>
      <dsp:txXfrm>
        <a:off x="67111" y="80977"/>
        <a:ext cx="9746378" cy="1240554"/>
      </dsp:txXfrm>
    </dsp:sp>
    <dsp:sp modelId="{382038C4-DE41-4FF0-AA0C-FDCFB880364B}">
      <dsp:nvSpPr>
        <dsp:cNvPr id="0" name=""/>
        <dsp:cNvSpPr/>
      </dsp:nvSpPr>
      <dsp:spPr>
        <a:xfrm>
          <a:off x="0" y="1486562"/>
          <a:ext cx="9880600" cy="1402514"/>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dirty="0">
              <a:solidFill>
                <a:schemeClr val="tx1"/>
              </a:solidFill>
            </a:rPr>
            <a:t>Schedule </a:t>
          </a:r>
        </a:p>
        <a:p>
          <a:pPr marL="0" lvl="0" indent="0" algn="ctr" defTabSz="1377950">
            <a:lnSpc>
              <a:spcPct val="90000"/>
            </a:lnSpc>
            <a:spcBef>
              <a:spcPct val="0"/>
            </a:spcBef>
            <a:spcAft>
              <a:spcPct val="35000"/>
            </a:spcAft>
            <a:buNone/>
          </a:pPr>
          <a:r>
            <a:rPr lang="en-US" sz="3100" b="1" kern="1200" dirty="0">
              <a:solidFill>
                <a:schemeClr val="tx1"/>
              </a:solidFill>
            </a:rPr>
            <a:t>(</a:t>
          </a:r>
          <a:r>
            <a:rPr lang="en-US" sz="3100" kern="1200" dirty="0">
              <a:solidFill>
                <a:schemeClr val="tx1"/>
              </a:solidFill>
            </a:rPr>
            <a:t>Description of Property)</a:t>
          </a:r>
          <a:endParaRPr lang="en-IN" sz="3100" kern="1200" dirty="0">
            <a:solidFill>
              <a:schemeClr val="tx1"/>
            </a:solidFill>
          </a:endParaRPr>
        </a:p>
      </dsp:txBody>
      <dsp:txXfrm>
        <a:off x="68465" y="1555027"/>
        <a:ext cx="9743670" cy="1265584"/>
      </dsp:txXfrm>
    </dsp:sp>
    <dsp:sp modelId="{3F588E3F-4B63-4C8C-B659-A5F35D5CE571}">
      <dsp:nvSpPr>
        <dsp:cNvPr id="0" name=""/>
        <dsp:cNvSpPr/>
      </dsp:nvSpPr>
      <dsp:spPr>
        <a:xfrm>
          <a:off x="0" y="2986997"/>
          <a:ext cx="9880600" cy="1403134"/>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solidFill>
                <a:schemeClr val="tx1"/>
              </a:solidFill>
            </a:rPr>
            <a:t>Execution &amp; Attestation</a:t>
          </a:r>
        </a:p>
        <a:p>
          <a:pPr marL="0" lvl="0" indent="0" algn="ctr" defTabSz="1377950">
            <a:lnSpc>
              <a:spcPct val="90000"/>
            </a:lnSpc>
            <a:spcBef>
              <a:spcPct val="0"/>
            </a:spcBef>
            <a:spcAft>
              <a:spcPct val="35000"/>
            </a:spcAft>
            <a:buNone/>
          </a:pPr>
          <a:r>
            <a:rPr lang="en-US" sz="3100" kern="1200">
              <a:solidFill>
                <a:schemeClr val="tx1"/>
              </a:solidFill>
            </a:rPr>
            <a:t>(Attestation not Compulsory) </a:t>
          </a:r>
          <a:endParaRPr lang="en-IN" sz="3100" kern="1200" dirty="0">
            <a:solidFill>
              <a:schemeClr val="tx1"/>
            </a:solidFill>
          </a:endParaRPr>
        </a:p>
      </dsp:txBody>
      <dsp:txXfrm>
        <a:off x="68495" y="3055492"/>
        <a:ext cx="9743610" cy="1266144"/>
      </dsp:txXfrm>
    </dsp:sp>
    <dsp:sp modelId="{8BA6300A-B85F-4216-972F-EFD2074F6B59}">
      <dsp:nvSpPr>
        <dsp:cNvPr id="0" name=""/>
        <dsp:cNvSpPr/>
      </dsp:nvSpPr>
      <dsp:spPr>
        <a:xfrm>
          <a:off x="0" y="4488051"/>
          <a:ext cx="9880600" cy="143374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dirty="0">
              <a:solidFill>
                <a:schemeClr val="tx1"/>
              </a:solidFill>
            </a:rPr>
            <a:t>Receipt Clause</a:t>
          </a:r>
          <a:endParaRPr lang="en-IN" sz="3100" b="1" kern="1200" dirty="0">
            <a:solidFill>
              <a:schemeClr val="tx1"/>
            </a:solidFill>
          </a:endParaRPr>
        </a:p>
      </dsp:txBody>
      <dsp:txXfrm>
        <a:off x="69990" y="4558041"/>
        <a:ext cx="9740620" cy="129376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638549-599D-4702-9D80-CA10C0587219}">
      <dsp:nvSpPr>
        <dsp:cNvPr id="0" name=""/>
        <dsp:cNvSpPr/>
      </dsp:nvSpPr>
      <dsp:spPr>
        <a:xfrm>
          <a:off x="8286548" y="2519323"/>
          <a:ext cx="320155" cy="1660193"/>
        </a:xfrm>
        <a:custGeom>
          <a:avLst/>
          <a:gdLst/>
          <a:ahLst/>
          <a:cxnLst/>
          <a:rect l="0" t="0" r="0" b="0"/>
          <a:pathLst>
            <a:path>
              <a:moveTo>
                <a:pt x="0" y="0"/>
              </a:moveTo>
              <a:lnTo>
                <a:pt x="0" y="1660193"/>
              </a:lnTo>
              <a:lnTo>
                <a:pt x="320155" y="1660193"/>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B7D83987-2633-46CD-BAF2-8A03BC4296A1}">
      <dsp:nvSpPr>
        <dsp:cNvPr id="0" name=""/>
        <dsp:cNvSpPr/>
      </dsp:nvSpPr>
      <dsp:spPr>
        <a:xfrm>
          <a:off x="8286548" y="2519323"/>
          <a:ext cx="309224" cy="679292"/>
        </a:xfrm>
        <a:custGeom>
          <a:avLst/>
          <a:gdLst/>
          <a:ahLst/>
          <a:cxnLst/>
          <a:rect l="0" t="0" r="0" b="0"/>
          <a:pathLst>
            <a:path>
              <a:moveTo>
                <a:pt x="0" y="0"/>
              </a:moveTo>
              <a:lnTo>
                <a:pt x="0" y="679292"/>
              </a:lnTo>
              <a:lnTo>
                <a:pt x="309224" y="679292"/>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0588C1A7-C6E5-4A22-AFAC-7284909EE6C9}">
      <dsp:nvSpPr>
        <dsp:cNvPr id="0" name=""/>
        <dsp:cNvSpPr/>
      </dsp:nvSpPr>
      <dsp:spPr>
        <a:xfrm>
          <a:off x="5681812" y="806154"/>
          <a:ext cx="3963117" cy="342774"/>
        </a:xfrm>
        <a:custGeom>
          <a:avLst/>
          <a:gdLst/>
          <a:ahLst/>
          <a:cxnLst/>
          <a:rect l="0" t="0" r="0" b="0"/>
          <a:pathLst>
            <a:path>
              <a:moveTo>
                <a:pt x="0" y="0"/>
              </a:moveTo>
              <a:lnTo>
                <a:pt x="0" y="199835"/>
              </a:lnTo>
              <a:lnTo>
                <a:pt x="3963117" y="199835"/>
              </a:lnTo>
              <a:lnTo>
                <a:pt x="3963117" y="342774"/>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A0FFB8AB-F765-45C4-92E1-C311B19E487F}">
      <dsp:nvSpPr>
        <dsp:cNvPr id="0" name=""/>
        <dsp:cNvSpPr/>
      </dsp:nvSpPr>
      <dsp:spPr>
        <a:xfrm>
          <a:off x="2493879" y="2759481"/>
          <a:ext cx="259667" cy="981570"/>
        </a:xfrm>
        <a:custGeom>
          <a:avLst/>
          <a:gdLst/>
          <a:ahLst/>
          <a:cxnLst/>
          <a:rect l="0" t="0" r="0" b="0"/>
          <a:pathLst>
            <a:path>
              <a:moveTo>
                <a:pt x="259667" y="0"/>
              </a:moveTo>
              <a:lnTo>
                <a:pt x="0" y="981570"/>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1E05F6F-E66B-4E3D-9CAC-4C852469FFAB}">
      <dsp:nvSpPr>
        <dsp:cNvPr id="0" name=""/>
        <dsp:cNvSpPr/>
      </dsp:nvSpPr>
      <dsp:spPr>
        <a:xfrm>
          <a:off x="4478444" y="806154"/>
          <a:ext cx="1203367" cy="371606"/>
        </a:xfrm>
        <a:custGeom>
          <a:avLst/>
          <a:gdLst/>
          <a:ahLst/>
          <a:cxnLst/>
          <a:rect l="0" t="0" r="0" b="0"/>
          <a:pathLst>
            <a:path>
              <a:moveTo>
                <a:pt x="1203367" y="0"/>
              </a:moveTo>
              <a:lnTo>
                <a:pt x="1203367" y="228668"/>
              </a:lnTo>
              <a:lnTo>
                <a:pt x="0" y="228668"/>
              </a:lnTo>
              <a:lnTo>
                <a:pt x="0" y="371606"/>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A235E9A9-DFA6-4C54-8C85-F26AB64BF1BB}">
      <dsp:nvSpPr>
        <dsp:cNvPr id="0" name=""/>
        <dsp:cNvSpPr/>
      </dsp:nvSpPr>
      <dsp:spPr>
        <a:xfrm>
          <a:off x="0" y="2173017"/>
          <a:ext cx="190205" cy="955654"/>
        </a:xfrm>
        <a:custGeom>
          <a:avLst/>
          <a:gdLst/>
          <a:ahLst/>
          <a:cxnLst/>
          <a:rect l="0" t="0" r="0" b="0"/>
          <a:pathLst>
            <a:path>
              <a:moveTo>
                <a:pt x="190205" y="0"/>
              </a:moveTo>
              <a:lnTo>
                <a:pt x="0" y="955654"/>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B289E28-51C3-4699-84CF-0D22399EFEE3}">
      <dsp:nvSpPr>
        <dsp:cNvPr id="0" name=""/>
        <dsp:cNvSpPr/>
      </dsp:nvSpPr>
      <dsp:spPr>
        <a:xfrm>
          <a:off x="951026" y="806154"/>
          <a:ext cx="4730786" cy="321925"/>
        </a:xfrm>
        <a:custGeom>
          <a:avLst/>
          <a:gdLst/>
          <a:ahLst/>
          <a:cxnLst/>
          <a:rect l="0" t="0" r="0" b="0"/>
          <a:pathLst>
            <a:path>
              <a:moveTo>
                <a:pt x="4730786" y="0"/>
              </a:moveTo>
              <a:lnTo>
                <a:pt x="4730786" y="178986"/>
              </a:lnTo>
              <a:lnTo>
                <a:pt x="0" y="178986"/>
              </a:lnTo>
              <a:lnTo>
                <a:pt x="0" y="321925"/>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B641DBCF-79CB-4026-B17B-0F4B7D1F0F15}">
      <dsp:nvSpPr>
        <dsp:cNvPr id="0" name=""/>
        <dsp:cNvSpPr/>
      </dsp:nvSpPr>
      <dsp:spPr>
        <a:xfrm>
          <a:off x="1858179" y="197"/>
          <a:ext cx="7647266" cy="805956"/>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u="sng" kern="1200" dirty="0">
              <a:solidFill>
                <a:schemeClr val="tx1">
                  <a:lumMod val="50000"/>
                </a:schemeClr>
              </a:solidFill>
            </a:rPr>
            <a:t>STAMP DUTY </a:t>
          </a:r>
        </a:p>
        <a:p>
          <a:pPr marL="0" lvl="0" indent="0" algn="ctr" defTabSz="844550">
            <a:lnSpc>
              <a:spcPct val="90000"/>
            </a:lnSpc>
            <a:spcBef>
              <a:spcPct val="0"/>
            </a:spcBef>
            <a:spcAft>
              <a:spcPct val="35000"/>
            </a:spcAft>
            <a:buNone/>
          </a:pPr>
          <a:r>
            <a:rPr lang="en-US" sz="1900" b="1" u="none" kern="1200" dirty="0">
              <a:solidFill>
                <a:schemeClr val="tx1">
                  <a:lumMod val="50000"/>
                </a:schemeClr>
              </a:solidFill>
            </a:rPr>
            <a:t>(Article 25 </a:t>
          </a:r>
          <a:r>
            <a:rPr lang="en-US" sz="1900" b="1" kern="1200" dirty="0">
              <a:solidFill>
                <a:schemeClr val="tx1">
                  <a:lumMod val="50000"/>
                </a:schemeClr>
              </a:solidFill>
            </a:rPr>
            <a:t>Schedule - I of the Maharashtra Stamp Act, 1958</a:t>
          </a:r>
          <a:r>
            <a:rPr lang="en-US" sz="1900" b="1" u="none" kern="1200" dirty="0">
              <a:solidFill>
                <a:schemeClr val="tx1">
                  <a:lumMod val="50000"/>
                </a:schemeClr>
              </a:solidFill>
            </a:rPr>
            <a:t>)</a:t>
          </a:r>
          <a:endParaRPr lang="en-IN" sz="1900" b="1" u="none" kern="1200" dirty="0">
            <a:solidFill>
              <a:schemeClr val="tx1">
                <a:lumMod val="50000"/>
              </a:schemeClr>
            </a:solidFill>
          </a:endParaRPr>
        </a:p>
      </dsp:txBody>
      <dsp:txXfrm>
        <a:off x="1858179" y="197"/>
        <a:ext cx="7647266" cy="805956"/>
      </dsp:txXfrm>
    </dsp:sp>
    <dsp:sp modelId="{A95F2C0D-D2ED-4771-A6D3-E417D28D4456}">
      <dsp:nvSpPr>
        <dsp:cNvPr id="0" name=""/>
        <dsp:cNvSpPr/>
      </dsp:nvSpPr>
      <dsp:spPr>
        <a:xfrm>
          <a:off x="0" y="1128080"/>
          <a:ext cx="1902052" cy="1044937"/>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lumMod val="50000"/>
                </a:schemeClr>
              </a:solidFill>
            </a:rPr>
            <a:t>For transfer of movable property</a:t>
          </a:r>
          <a:endParaRPr lang="en-IN" sz="1600" kern="1200" dirty="0">
            <a:solidFill>
              <a:schemeClr val="tx1">
                <a:lumMod val="50000"/>
              </a:schemeClr>
            </a:solidFill>
          </a:endParaRPr>
        </a:p>
      </dsp:txBody>
      <dsp:txXfrm>
        <a:off x="0" y="1128080"/>
        <a:ext cx="1902052" cy="1044937"/>
      </dsp:txXfrm>
    </dsp:sp>
    <dsp:sp modelId="{EA22DE93-CA54-4B0F-830B-86465F275FBD}">
      <dsp:nvSpPr>
        <dsp:cNvPr id="0" name=""/>
        <dsp:cNvSpPr/>
      </dsp:nvSpPr>
      <dsp:spPr>
        <a:xfrm>
          <a:off x="0" y="2636792"/>
          <a:ext cx="1790179" cy="983759"/>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lumMod val="50000"/>
                </a:schemeClr>
              </a:solidFill>
            </a:rPr>
            <a:t>3% of the market value of the Property</a:t>
          </a:r>
          <a:endParaRPr lang="en-IN" sz="1600" kern="1200" dirty="0">
            <a:solidFill>
              <a:schemeClr val="tx1">
                <a:lumMod val="50000"/>
              </a:schemeClr>
            </a:solidFill>
          </a:endParaRPr>
        </a:p>
      </dsp:txBody>
      <dsp:txXfrm>
        <a:off x="0" y="2636792"/>
        <a:ext cx="1790179" cy="983759"/>
      </dsp:txXfrm>
    </dsp:sp>
    <dsp:sp modelId="{0C6F0CAF-1658-48F6-B7BE-11E20D232946}">
      <dsp:nvSpPr>
        <dsp:cNvPr id="0" name=""/>
        <dsp:cNvSpPr/>
      </dsp:nvSpPr>
      <dsp:spPr>
        <a:xfrm>
          <a:off x="2322322" y="1177761"/>
          <a:ext cx="4312245" cy="1581719"/>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lumMod val="50000"/>
                </a:schemeClr>
              </a:solidFill>
            </a:rPr>
            <a:t>For transfer of Immovable Property within the limits of any Municipal Corporation or any Cantonment area annexed to it or any urban area not mentioned in sub Clause (ii) of Article 25 of Schedule – I</a:t>
          </a:r>
          <a:endParaRPr lang="en-IN" sz="1600" kern="1200" dirty="0">
            <a:solidFill>
              <a:schemeClr val="tx1">
                <a:lumMod val="50000"/>
              </a:schemeClr>
            </a:solidFill>
          </a:endParaRPr>
        </a:p>
      </dsp:txBody>
      <dsp:txXfrm>
        <a:off x="2322322" y="1177761"/>
        <a:ext cx="4312245" cy="1581719"/>
      </dsp:txXfrm>
    </dsp:sp>
    <dsp:sp modelId="{9749ECD6-C146-4C6C-A91F-042738C8857A}">
      <dsp:nvSpPr>
        <dsp:cNvPr id="0" name=""/>
        <dsp:cNvSpPr/>
      </dsp:nvSpPr>
      <dsp:spPr>
        <a:xfrm>
          <a:off x="2493879" y="3007432"/>
          <a:ext cx="4507731" cy="1467239"/>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lumMod val="50000"/>
                </a:schemeClr>
              </a:solidFill>
            </a:rPr>
            <a:t>5% of the market value of the property</a:t>
          </a:r>
        </a:p>
        <a:p>
          <a:pPr marL="0" lvl="0" indent="0" algn="ctr" defTabSz="711200">
            <a:lnSpc>
              <a:spcPct val="90000"/>
            </a:lnSpc>
            <a:spcBef>
              <a:spcPct val="0"/>
            </a:spcBef>
            <a:spcAft>
              <a:spcPct val="35000"/>
            </a:spcAft>
            <a:buNone/>
          </a:pPr>
          <a:r>
            <a:rPr lang="en-IN" sz="1600" kern="1200" dirty="0" err="1">
              <a:solidFill>
                <a:schemeClr val="tx1">
                  <a:lumMod val="50000"/>
                </a:schemeClr>
              </a:solidFill>
            </a:rPr>
            <a:t>W.e.f</a:t>
          </a:r>
          <a:r>
            <a:rPr lang="en-IN" sz="1600" kern="1200" dirty="0">
              <a:solidFill>
                <a:schemeClr val="tx1">
                  <a:lumMod val="50000"/>
                </a:schemeClr>
              </a:solidFill>
            </a:rPr>
            <a:t>. 1</a:t>
          </a:r>
          <a:r>
            <a:rPr lang="en-IN" sz="1600" kern="1200" baseline="30000" dirty="0">
              <a:solidFill>
                <a:schemeClr val="tx1">
                  <a:lumMod val="50000"/>
                </a:schemeClr>
              </a:solidFill>
            </a:rPr>
            <a:t>st</a:t>
          </a:r>
          <a:r>
            <a:rPr lang="en-IN" sz="1600" kern="1200" dirty="0">
              <a:solidFill>
                <a:schemeClr val="tx1">
                  <a:lumMod val="50000"/>
                </a:schemeClr>
              </a:solidFill>
            </a:rPr>
            <a:t> April, 2021 reduction of 1% for women purchasers </a:t>
          </a:r>
        </a:p>
        <a:p>
          <a:pPr marL="0" lvl="0" indent="0" algn="ctr" defTabSz="711200">
            <a:lnSpc>
              <a:spcPct val="90000"/>
            </a:lnSpc>
            <a:spcBef>
              <a:spcPct val="0"/>
            </a:spcBef>
            <a:spcAft>
              <a:spcPct val="35000"/>
            </a:spcAft>
            <a:buNone/>
          </a:pPr>
          <a:r>
            <a:rPr lang="en-IN" sz="1600" kern="1200" dirty="0">
              <a:solidFill>
                <a:schemeClr val="tx1">
                  <a:lumMod val="50000"/>
                </a:schemeClr>
              </a:solidFill>
            </a:rPr>
            <a:t>(the 15 year lock in period restricting sale to a male Purchaser has been deleted vide Order dated 26.5.2023)</a:t>
          </a:r>
        </a:p>
      </dsp:txBody>
      <dsp:txXfrm>
        <a:off x="2493879" y="3007432"/>
        <a:ext cx="4507731" cy="1467239"/>
      </dsp:txXfrm>
    </dsp:sp>
    <dsp:sp modelId="{186EE950-A29B-4F01-83C9-AE452D622821}">
      <dsp:nvSpPr>
        <dsp:cNvPr id="0" name=""/>
        <dsp:cNvSpPr/>
      </dsp:nvSpPr>
      <dsp:spPr>
        <a:xfrm>
          <a:off x="7946953" y="1148928"/>
          <a:ext cx="3395953" cy="137039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solidFill>
                <a:schemeClr val="tx1">
                  <a:lumMod val="50000"/>
                </a:schemeClr>
              </a:solidFill>
            </a:rPr>
            <a:t>For transfer of Immovable Property through sale, gift and usurfructuary mortgage in a City with 1 or more Vital Important Urban Transport Projects</a:t>
          </a:r>
        </a:p>
      </dsp:txBody>
      <dsp:txXfrm>
        <a:off x="7946953" y="1148928"/>
        <a:ext cx="3395953" cy="1370395"/>
      </dsp:txXfrm>
    </dsp:sp>
    <dsp:sp modelId="{5813DE70-0915-457E-94AB-FD9EBC6913BA}">
      <dsp:nvSpPr>
        <dsp:cNvPr id="0" name=""/>
        <dsp:cNvSpPr/>
      </dsp:nvSpPr>
      <dsp:spPr>
        <a:xfrm>
          <a:off x="8595772" y="2750612"/>
          <a:ext cx="2833046" cy="896008"/>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solidFill>
                <a:schemeClr val="tx1">
                  <a:lumMod val="50000"/>
                </a:schemeClr>
              </a:solidFill>
            </a:rPr>
            <a:t>Surcharge of 1% of the market value of the property for sale/ gift*</a:t>
          </a:r>
        </a:p>
      </dsp:txBody>
      <dsp:txXfrm>
        <a:off x="8595772" y="2750612"/>
        <a:ext cx="2833046" cy="896008"/>
      </dsp:txXfrm>
    </dsp:sp>
    <dsp:sp modelId="{4C2F0127-E069-4A55-97E4-2450F39182A6}">
      <dsp:nvSpPr>
        <dsp:cNvPr id="0" name=""/>
        <dsp:cNvSpPr/>
      </dsp:nvSpPr>
      <dsp:spPr>
        <a:xfrm>
          <a:off x="8606704" y="3815846"/>
          <a:ext cx="2848307" cy="727340"/>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solidFill>
                <a:schemeClr val="tx1">
                  <a:lumMod val="50000"/>
                </a:schemeClr>
              </a:solidFill>
            </a:rPr>
            <a:t>Surcharge of 1% of the amount secured by the usurfructuary mortgage *</a:t>
          </a:r>
        </a:p>
      </dsp:txBody>
      <dsp:txXfrm>
        <a:off x="8606704" y="3815846"/>
        <a:ext cx="2848307" cy="7273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83D1B-3BC4-44A3-9C7C-B080E4EADF35}">
      <dsp:nvSpPr>
        <dsp:cNvPr id="0" name=""/>
        <dsp:cNvSpPr/>
      </dsp:nvSpPr>
      <dsp:spPr>
        <a:xfrm>
          <a:off x="8248700" y="1418732"/>
          <a:ext cx="202462" cy="4243137"/>
        </a:xfrm>
        <a:custGeom>
          <a:avLst/>
          <a:gdLst/>
          <a:ahLst/>
          <a:cxnLst/>
          <a:rect l="0" t="0" r="0" b="0"/>
          <a:pathLst>
            <a:path>
              <a:moveTo>
                <a:pt x="0" y="0"/>
              </a:moveTo>
              <a:lnTo>
                <a:pt x="0" y="4243137"/>
              </a:lnTo>
              <a:lnTo>
                <a:pt x="202462" y="4243137"/>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6E55F15D-D186-47DD-9016-C56EE0A343CD}">
      <dsp:nvSpPr>
        <dsp:cNvPr id="0" name=""/>
        <dsp:cNvSpPr/>
      </dsp:nvSpPr>
      <dsp:spPr>
        <a:xfrm>
          <a:off x="8248700" y="1418732"/>
          <a:ext cx="165723" cy="3512092"/>
        </a:xfrm>
        <a:custGeom>
          <a:avLst/>
          <a:gdLst/>
          <a:ahLst/>
          <a:cxnLst/>
          <a:rect l="0" t="0" r="0" b="0"/>
          <a:pathLst>
            <a:path>
              <a:moveTo>
                <a:pt x="0" y="0"/>
              </a:moveTo>
              <a:lnTo>
                <a:pt x="0" y="3512092"/>
              </a:lnTo>
              <a:lnTo>
                <a:pt x="165723" y="3512092"/>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6ACA32CE-6D92-4D93-B4D8-230DA5AA2EC8}">
      <dsp:nvSpPr>
        <dsp:cNvPr id="0" name=""/>
        <dsp:cNvSpPr/>
      </dsp:nvSpPr>
      <dsp:spPr>
        <a:xfrm>
          <a:off x="8248700" y="1418732"/>
          <a:ext cx="102947" cy="2516365"/>
        </a:xfrm>
        <a:custGeom>
          <a:avLst/>
          <a:gdLst/>
          <a:ahLst/>
          <a:cxnLst/>
          <a:rect l="0" t="0" r="0" b="0"/>
          <a:pathLst>
            <a:path>
              <a:moveTo>
                <a:pt x="0" y="0"/>
              </a:moveTo>
              <a:lnTo>
                <a:pt x="0" y="2516365"/>
              </a:lnTo>
              <a:lnTo>
                <a:pt x="102947" y="2516365"/>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7959E385-6453-4060-8418-E58414AD5078}">
      <dsp:nvSpPr>
        <dsp:cNvPr id="0" name=""/>
        <dsp:cNvSpPr/>
      </dsp:nvSpPr>
      <dsp:spPr>
        <a:xfrm>
          <a:off x="8248700" y="1418732"/>
          <a:ext cx="93020" cy="1567072"/>
        </a:xfrm>
        <a:custGeom>
          <a:avLst/>
          <a:gdLst/>
          <a:ahLst/>
          <a:cxnLst/>
          <a:rect l="0" t="0" r="0" b="0"/>
          <a:pathLst>
            <a:path>
              <a:moveTo>
                <a:pt x="0" y="0"/>
              </a:moveTo>
              <a:lnTo>
                <a:pt x="0" y="1567072"/>
              </a:lnTo>
              <a:lnTo>
                <a:pt x="93020" y="1567072"/>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3D88CC74-9646-4549-881D-DF578EACD684}">
      <dsp:nvSpPr>
        <dsp:cNvPr id="0" name=""/>
        <dsp:cNvSpPr/>
      </dsp:nvSpPr>
      <dsp:spPr>
        <a:xfrm>
          <a:off x="8202980" y="1418732"/>
          <a:ext cx="91440" cy="634481"/>
        </a:xfrm>
        <a:custGeom>
          <a:avLst/>
          <a:gdLst/>
          <a:ahLst/>
          <a:cxnLst/>
          <a:rect l="0" t="0" r="0" b="0"/>
          <a:pathLst>
            <a:path>
              <a:moveTo>
                <a:pt x="45720" y="0"/>
              </a:moveTo>
              <a:lnTo>
                <a:pt x="45720" y="634481"/>
              </a:lnTo>
              <a:lnTo>
                <a:pt x="115747" y="634481"/>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7D4C989C-B9E2-4800-ACD7-EFD9BDD5E897}">
      <dsp:nvSpPr>
        <dsp:cNvPr id="0" name=""/>
        <dsp:cNvSpPr/>
      </dsp:nvSpPr>
      <dsp:spPr>
        <a:xfrm>
          <a:off x="5517813" y="459316"/>
          <a:ext cx="3506382" cy="278880"/>
        </a:xfrm>
        <a:custGeom>
          <a:avLst/>
          <a:gdLst/>
          <a:ahLst/>
          <a:cxnLst/>
          <a:rect l="0" t="0" r="0" b="0"/>
          <a:pathLst>
            <a:path>
              <a:moveTo>
                <a:pt x="0" y="0"/>
              </a:moveTo>
              <a:lnTo>
                <a:pt x="0" y="75312"/>
              </a:lnTo>
              <a:lnTo>
                <a:pt x="3506382" y="75312"/>
              </a:lnTo>
              <a:lnTo>
                <a:pt x="3506382" y="278880"/>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DB8EFB00-7CCB-476F-917A-941351006F64}">
      <dsp:nvSpPr>
        <dsp:cNvPr id="0" name=""/>
        <dsp:cNvSpPr/>
      </dsp:nvSpPr>
      <dsp:spPr>
        <a:xfrm>
          <a:off x="5971749" y="1410618"/>
          <a:ext cx="112408" cy="1147204"/>
        </a:xfrm>
        <a:custGeom>
          <a:avLst/>
          <a:gdLst/>
          <a:ahLst/>
          <a:cxnLst/>
          <a:rect l="0" t="0" r="0" b="0"/>
          <a:pathLst>
            <a:path>
              <a:moveTo>
                <a:pt x="0" y="0"/>
              </a:moveTo>
              <a:lnTo>
                <a:pt x="0" y="1147204"/>
              </a:lnTo>
              <a:lnTo>
                <a:pt x="112408" y="1147204"/>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6959A73-46F7-46D2-8784-1629BE76B364}">
      <dsp:nvSpPr>
        <dsp:cNvPr id="0" name=""/>
        <dsp:cNvSpPr/>
      </dsp:nvSpPr>
      <dsp:spPr>
        <a:xfrm>
          <a:off x="5971749" y="1410618"/>
          <a:ext cx="119174" cy="403015"/>
        </a:xfrm>
        <a:custGeom>
          <a:avLst/>
          <a:gdLst/>
          <a:ahLst/>
          <a:cxnLst/>
          <a:rect l="0" t="0" r="0" b="0"/>
          <a:pathLst>
            <a:path>
              <a:moveTo>
                <a:pt x="0" y="0"/>
              </a:moveTo>
              <a:lnTo>
                <a:pt x="0" y="403015"/>
              </a:lnTo>
              <a:lnTo>
                <a:pt x="119174" y="403015"/>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38E7802D-AE8F-47B8-A775-21E3E6855C65}">
      <dsp:nvSpPr>
        <dsp:cNvPr id="0" name=""/>
        <dsp:cNvSpPr/>
      </dsp:nvSpPr>
      <dsp:spPr>
        <a:xfrm>
          <a:off x="5517813" y="459316"/>
          <a:ext cx="1229431" cy="263748"/>
        </a:xfrm>
        <a:custGeom>
          <a:avLst/>
          <a:gdLst/>
          <a:ahLst/>
          <a:cxnLst/>
          <a:rect l="0" t="0" r="0" b="0"/>
          <a:pathLst>
            <a:path>
              <a:moveTo>
                <a:pt x="0" y="0"/>
              </a:moveTo>
              <a:lnTo>
                <a:pt x="0" y="60180"/>
              </a:lnTo>
              <a:lnTo>
                <a:pt x="1229431" y="60180"/>
              </a:lnTo>
              <a:lnTo>
                <a:pt x="1229431" y="263748"/>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52AFC8EF-2601-49C2-BA65-C0B3B2F063B6}">
      <dsp:nvSpPr>
        <dsp:cNvPr id="0" name=""/>
        <dsp:cNvSpPr/>
      </dsp:nvSpPr>
      <dsp:spPr>
        <a:xfrm>
          <a:off x="4333341" y="459316"/>
          <a:ext cx="1184472" cy="270601"/>
        </a:xfrm>
        <a:custGeom>
          <a:avLst/>
          <a:gdLst/>
          <a:ahLst/>
          <a:cxnLst/>
          <a:rect l="0" t="0" r="0" b="0"/>
          <a:pathLst>
            <a:path>
              <a:moveTo>
                <a:pt x="1184472" y="0"/>
              </a:moveTo>
              <a:lnTo>
                <a:pt x="1184472" y="67034"/>
              </a:lnTo>
              <a:lnTo>
                <a:pt x="0" y="67034"/>
              </a:lnTo>
              <a:lnTo>
                <a:pt x="0" y="270601"/>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DC45CB0E-4862-4263-B427-53B2100C8812}">
      <dsp:nvSpPr>
        <dsp:cNvPr id="0" name=""/>
        <dsp:cNvSpPr/>
      </dsp:nvSpPr>
      <dsp:spPr>
        <a:xfrm>
          <a:off x="1898964" y="459316"/>
          <a:ext cx="3618848" cy="212119"/>
        </a:xfrm>
        <a:custGeom>
          <a:avLst/>
          <a:gdLst/>
          <a:ahLst/>
          <a:cxnLst/>
          <a:rect l="0" t="0" r="0" b="0"/>
          <a:pathLst>
            <a:path>
              <a:moveTo>
                <a:pt x="3618848" y="0"/>
              </a:moveTo>
              <a:lnTo>
                <a:pt x="3618848" y="8552"/>
              </a:lnTo>
              <a:lnTo>
                <a:pt x="0" y="8552"/>
              </a:lnTo>
              <a:lnTo>
                <a:pt x="0" y="212119"/>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018E3E5E-D8A0-4DC3-A635-CB9452CC0316}">
      <dsp:nvSpPr>
        <dsp:cNvPr id="0" name=""/>
        <dsp:cNvSpPr/>
      </dsp:nvSpPr>
      <dsp:spPr>
        <a:xfrm>
          <a:off x="1703278" y="0"/>
          <a:ext cx="7629070" cy="459316"/>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u="sng" kern="1200" dirty="0">
              <a:solidFill>
                <a:schemeClr val="tx2">
                  <a:lumMod val="50000"/>
                </a:schemeClr>
              </a:solidFill>
            </a:rPr>
            <a:t>ESSENTIAL INGREDIENTS OF A GIFT DEED</a:t>
          </a:r>
          <a:endParaRPr lang="en-IN" sz="2200" b="1" u="sng" kern="1200" dirty="0">
            <a:solidFill>
              <a:schemeClr val="tx2">
                <a:lumMod val="50000"/>
              </a:schemeClr>
            </a:solidFill>
          </a:endParaRPr>
        </a:p>
      </dsp:txBody>
      <dsp:txXfrm>
        <a:off x="1703278" y="0"/>
        <a:ext cx="7629070" cy="459316"/>
      </dsp:txXfrm>
    </dsp:sp>
    <dsp:sp modelId="{9D087434-28A5-4792-A7AB-C1D7396A2A88}">
      <dsp:nvSpPr>
        <dsp:cNvPr id="0" name=""/>
        <dsp:cNvSpPr/>
      </dsp:nvSpPr>
      <dsp:spPr>
        <a:xfrm>
          <a:off x="929595" y="671435"/>
          <a:ext cx="1938738" cy="693224"/>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solidFill>
                <a:schemeClr val="tx2">
                  <a:lumMod val="50000"/>
                </a:schemeClr>
              </a:solidFill>
            </a:rPr>
            <a:t>Place</a:t>
          </a:r>
          <a:endParaRPr lang="en-IN" sz="2200" kern="1200" dirty="0">
            <a:solidFill>
              <a:schemeClr val="tx2">
                <a:lumMod val="50000"/>
              </a:schemeClr>
            </a:solidFill>
          </a:endParaRPr>
        </a:p>
      </dsp:txBody>
      <dsp:txXfrm>
        <a:off x="929595" y="671435"/>
        <a:ext cx="1938738" cy="693224"/>
      </dsp:txXfrm>
    </dsp:sp>
    <dsp:sp modelId="{911F65FC-B930-481F-BE44-0F55371A7417}">
      <dsp:nvSpPr>
        <dsp:cNvPr id="0" name=""/>
        <dsp:cNvSpPr/>
      </dsp:nvSpPr>
      <dsp:spPr>
        <a:xfrm>
          <a:off x="3363972" y="729917"/>
          <a:ext cx="1938738" cy="667827"/>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solidFill>
                <a:schemeClr val="tx2">
                  <a:lumMod val="50000"/>
                </a:schemeClr>
              </a:solidFill>
            </a:rPr>
            <a:t>Date</a:t>
          </a:r>
          <a:endParaRPr lang="en-IN" sz="2200" kern="1200" dirty="0">
            <a:solidFill>
              <a:schemeClr val="tx2">
                <a:lumMod val="50000"/>
              </a:schemeClr>
            </a:solidFill>
          </a:endParaRPr>
        </a:p>
      </dsp:txBody>
      <dsp:txXfrm>
        <a:off x="3363972" y="729917"/>
        <a:ext cx="1938738" cy="667827"/>
      </dsp:txXfrm>
    </dsp:sp>
    <dsp:sp modelId="{519B46A1-A918-4D65-ABF2-42843A575D4A}">
      <dsp:nvSpPr>
        <dsp:cNvPr id="0" name=""/>
        <dsp:cNvSpPr/>
      </dsp:nvSpPr>
      <dsp:spPr>
        <a:xfrm>
          <a:off x="5777876" y="723064"/>
          <a:ext cx="1938738" cy="687554"/>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solidFill>
                <a:schemeClr val="tx2">
                  <a:lumMod val="50000"/>
                </a:schemeClr>
              </a:solidFill>
            </a:rPr>
            <a:t>Parties</a:t>
          </a:r>
          <a:endParaRPr lang="en-IN" sz="2200" kern="1200" dirty="0">
            <a:solidFill>
              <a:schemeClr val="tx2">
                <a:lumMod val="50000"/>
              </a:schemeClr>
            </a:solidFill>
          </a:endParaRPr>
        </a:p>
      </dsp:txBody>
      <dsp:txXfrm>
        <a:off x="5777876" y="723064"/>
        <a:ext cx="1938738" cy="687554"/>
      </dsp:txXfrm>
    </dsp:sp>
    <dsp:sp modelId="{40D8E19A-9C11-480A-AFF8-03C7F430C4F7}">
      <dsp:nvSpPr>
        <dsp:cNvPr id="0" name=""/>
        <dsp:cNvSpPr/>
      </dsp:nvSpPr>
      <dsp:spPr>
        <a:xfrm>
          <a:off x="6090924" y="1595486"/>
          <a:ext cx="1618032" cy="436293"/>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2">
                  <a:lumMod val="50000"/>
                </a:schemeClr>
              </a:solidFill>
            </a:rPr>
            <a:t>Donor </a:t>
          </a:r>
          <a:endParaRPr lang="en-IN" sz="2200" kern="1200" dirty="0">
            <a:solidFill>
              <a:schemeClr val="tx2">
                <a:lumMod val="50000"/>
              </a:schemeClr>
            </a:solidFill>
          </a:endParaRPr>
        </a:p>
      </dsp:txBody>
      <dsp:txXfrm>
        <a:off x="6090924" y="1595486"/>
        <a:ext cx="1618032" cy="436293"/>
      </dsp:txXfrm>
    </dsp:sp>
    <dsp:sp modelId="{8760B0F6-314F-4713-97DA-04708D16A1C3}">
      <dsp:nvSpPr>
        <dsp:cNvPr id="0" name=""/>
        <dsp:cNvSpPr/>
      </dsp:nvSpPr>
      <dsp:spPr>
        <a:xfrm>
          <a:off x="6084157" y="2342715"/>
          <a:ext cx="1654577" cy="43021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err="1">
              <a:solidFill>
                <a:schemeClr val="tx2">
                  <a:lumMod val="50000"/>
                </a:schemeClr>
              </a:solidFill>
            </a:rPr>
            <a:t>Donee</a:t>
          </a:r>
          <a:endParaRPr lang="en-IN" sz="2200" kern="1200" dirty="0">
            <a:solidFill>
              <a:schemeClr val="tx2">
                <a:lumMod val="50000"/>
              </a:schemeClr>
            </a:solidFill>
          </a:endParaRPr>
        </a:p>
      </dsp:txBody>
      <dsp:txXfrm>
        <a:off x="6084157" y="2342715"/>
        <a:ext cx="1654577" cy="430215"/>
      </dsp:txXfrm>
    </dsp:sp>
    <dsp:sp modelId="{B0E8F987-4BDF-40AB-A427-B8E3619E4353}">
      <dsp:nvSpPr>
        <dsp:cNvPr id="0" name=""/>
        <dsp:cNvSpPr/>
      </dsp:nvSpPr>
      <dsp:spPr>
        <a:xfrm>
          <a:off x="8054827" y="738196"/>
          <a:ext cx="1938738" cy="68053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2">
                  <a:lumMod val="50000"/>
                </a:schemeClr>
              </a:solidFill>
            </a:rPr>
            <a:t>Recitals</a:t>
          </a:r>
          <a:endParaRPr lang="en-IN" sz="2200" kern="1200" dirty="0">
            <a:solidFill>
              <a:schemeClr val="tx2">
                <a:lumMod val="50000"/>
              </a:schemeClr>
            </a:solidFill>
          </a:endParaRPr>
        </a:p>
      </dsp:txBody>
      <dsp:txXfrm>
        <a:off x="8054827" y="738196"/>
        <a:ext cx="1938738" cy="680535"/>
      </dsp:txXfrm>
    </dsp:sp>
    <dsp:sp modelId="{0EA9D9CA-D5B5-4E86-B440-DF95185BEA63}">
      <dsp:nvSpPr>
        <dsp:cNvPr id="0" name=""/>
        <dsp:cNvSpPr/>
      </dsp:nvSpPr>
      <dsp:spPr>
        <a:xfrm>
          <a:off x="8318728" y="1568528"/>
          <a:ext cx="2160723" cy="969369"/>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2">
                  <a:lumMod val="50000"/>
                </a:schemeClr>
              </a:solidFill>
            </a:rPr>
            <a:t>Description of Property</a:t>
          </a:r>
          <a:endParaRPr lang="en-IN" sz="2200" kern="1200" dirty="0">
            <a:solidFill>
              <a:schemeClr val="tx2">
                <a:lumMod val="50000"/>
              </a:schemeClr>
            </a:solidFill>
          </a:endParaRPr>
        </a:p>
      </dsp:txBody>
      <dsp:txXfrm>
        <a:off x="8318728" y="1568528"/>
        <a:ext cx="2160723" cy="969369"/>
      </dsp:txXfrm>
    </dsp:sp>
    <dsp:sp modelId="{AD9D1CDF-8721-4477-B7B8-668D0100BD60}">
      <dsp:nvSpPr>
        <dsp:cNvPr id="0" name=""/>
        <dsp:cNvSpPr/>
      </dsp:nvSpPr>
      <dsp:spPr>
        <a:xfrm>
          <a:off x="8341721" y="2718772"/>
          <a:ext cx="2176582" cy="534064"/>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2">
                  <a:lumMod val="50000"/>
                </a:schemeClr>
              </a:solidFill>
            </a:rPr>
            <a:t>Of </a:t>
          </a:r>
          <a:r>
            <a:rPr lang="en-US" sz="2200" kern="1200" dirty="0" err="1">
              <a:solidFill>
                <a:schemeClr val="tx2">
                  <a:lumMod val="50000"/>
                </a:schemeClr>
              </a:solidFill>
            </a:rPr>
            <a:t>Seisin</a:t>
          </a:r>
          <a:endParaRPr lang="en-IN" sz="2200" kern="1200" dirty="0">
            <a:solidFill>
              <a:schemeClr val="tx2">
                <a:lumMod val="50000"/>
              </a:schemeClr>
            </a:solidFill>
          </a:endParaRPr>
        </a:p>
      </dsp:txBody>
      <dsp:txXfrm>
        <a:off x="8341721" y="2718772"/>
        <a:ext cx="2176582" cy="534064"/>
      </dsp:txXfrm>
    </dsp:sp>
    <dsp:sp modelId="{5F524EF2-4DEA-4A0A-A637-E935C2112297}">
      <dsp:nvSpPr>
        <dsp:cNvPr id="0" name=""/>
        <dsp:cNvSpPr/>
      </dsp:nvSpPr>
      <dsp:spPr>
        <a:xfrm>
          <a:off x="8351647" y="3450413"/>
          <a:ext cx="2202464" cy="969369"/>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2">
                  <a:lumMod val="50000"/>
                </a:schemeClr>
              </a:solidFill>
            </a:rPr>
            <a:t>Relationship </a:t>
          </a:r>
          <a:endParaRPr lang="en-IN" sz="2200" kern="1200" dirty="0">
            <a:solidFill>
              <a:schemeClr val="tx2">
                <a:lumMod val="50000"/>
              </a:schemeClr>
            </a:solidFill>
          </a:endParaRPr>
        </a:p>
      </dsp:txBody>
      <dsp:txXfrm>
        <a:off x="8351647" y="3450413"/>
        <a:ext cx="2202464" cy="969369"/>
      </dsp:txXfrm>
    </dsp:sp>
    <dsp:sp modelId="{2CF5EC51-7886-4609-8B1F-E9E304C97EEE}">
      <dsp:nvSpPr>
        <dsp:cNvPr id="0" name=""/>
        <dsp:cNvSpPr/>
      </dsp:nvSpPr>
      <dsp:spPr>
        <a:xfrm>
          <a:off x="8414424" y="4562231"/>
          <a:ext cx="2156012" cy="73718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2">
                  <a:lumMod val="50000"/>
                </a:schemeClr>
              </a:solidFill>
            </a:rPr>
            <a:t>Acceptance of gift </a:t>
          </a:r>
          <a:endParaRPr lang="en-IN" sz="2200" kern="1200" dirty="0">
            <a:solidFill>
              <a:schemeClr val="tx2">
                <a:lumMod val="50000"/>
              </a:schemeClr>
            </a:solidFill>
          </a:endParaRPr>
        </a:p>
      </dsp:txBody>
      <dsp:txXfrm>
        <a:off x="8414424" y="4562231"/>
        <a:ext cx="2156012" cy="737185"/>
      </dsp:txXfrm>
    </dsp:sp>
    <dsp:sp modelId="{C9499A5C-3AAB-434F-B966-9AD8A4796877}">
      <dsp:nvSpPr>
        <dsp:cNvPr id="0" name=""/>
        <dsp:cNvSpPr/>
      </dsp:nvSpPr>
      <dsp:spPr>
        <a:xfrm>
          <a:off x="8451163" y="5435255"/>
          <a:ext cx="2168866" cy="453228"/>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2">
                  <a:lumMod val="50000"/>
                </a:schemeClr>
              </a:solidFill>
            </a:rPr>
            <a:t>Market Value </a:t>
          </a:r>
          <a:endParaRPr lang="en-IN" sz="2200" kern="1200" dirty="0">
            <a:solidFill>
              <a:schemeClr val="tx2">
                <a:lumMod val="50000"/>
              </a:schemeClr>
            </a:solidFill>
          </a:endParaRPr>
        </a:p>
      </dsp:txBody>
      <dsp:txXfrm>
        <a:off x="8451163" y="5435255"/>
        <a:ext cx="2168866" cy="45322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0350EE-761A-423A-A985-D0463B077D00}">
      <dsp:nvSpPr>
        <dsp:cNvPr id="0" name=""/>
        <dsp:cNvSpPr/>
      </dsp:nvSpPr>
      <dsp:spPr>
        <a:xfrm>
          <a:off x="6624120" y="2951812"/>
          <a:ext cx="529810" cy="2396662"/>
        </a:xfrm>
        <a:custGeom>
          <a:avLst/>
          <a:gdLst/>
          <a:ahLst/>
          <a:cxnLst/>
          <a:rect l="0" t="0" r="0" b="0"/>
          <a:pathLst>
            <a:path>
              <a:moveTo>
                <a:pt x="0" y="0"/>
              </a:moveTo>
              <a:lnTo>
                <a:pt x="0" y="2396662"/>
              </a:lnTo>
              <a:lnTo>
                <a:pt x="529810" y="2396662"/>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25261DB-A069-421F-8362-4A59837B0D74}">
      <dsp:nvSpPr>
        <dsp:cNvPr id="0" name=""/>
        <dsp:cNvSpPr/>
      </dsp:nvSpPr>
      <dsp:spPr>
        <a:xfrm>
          <a:off x="6624120" y="2951812"/>
          <a:ext cx="520626" cy="891773"/>
        </a:xfrm>
        <a:custGeom>
          <a:avLst/>
          <a:gdLst/>
          <a:ahLst/>
          <a:cxnLst/>
          <a:rect l="0" t="0" r="0" b="0"/>
          <a:pathLst>
            <a:path>
              <a:moveTo>
                <a:pt x="0" y="0"/>
              </a:moveTo>
              <a:lnTo>
                <a:pt x="0" y="891773"/>
              </a:lnTo>
              <a:lnTo>
                <a:pt x="520626" y="891773"/>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9D848F2-1AE3-42AB-A793-1869CF8674C9}">
      <dsp:nvSpPr>
        <dsp:cNvPr id="0" name=""/>
        <dsp:cNvSpPr/>
      </dsp:nvSpPr>
      <dsp:spPr>
        <a:xfrm>
          <a:off x="5514697" y="1198909"/>
          <a:ext cx="2924956" cy="588581"/>
        </a:xfrm>
        <a:custGeom>
          <a:avLst/>
          <a:gdLst/>
          <a:ahLst/>
          <a:cxnLst/>
          <a:rect l="0" t="0" r="0" b="0"/>
          <a:pathLst>
            <a:path>
              <a:moveTo>
                <a:pt x="0" y="0"/>
              </a:moveTo>
              <a:lnTo>
                <a:pt x="0" y="336810"/>
              </a:lnTo>
              <a:lnTo>
                <a:pt x="2924956" y="336810"/>
              </a:lnTo>
              <a:lnTo>
                <a:pt x="2924956" y="588581"/>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CE822251-953B-4626-BEF1-264475CFDDAD}">
      <dsp:nvSpPr>
        <dsp:cNvPr id="0" name=""/>
        <dsp:cNvSpPr/>
      </dsp:nvSpPr>
      <dsp:spPr>
        <a:xfrm>
          <a:off x="442637" y="2963981"/>
          <a:ext cx="418683" cy="2416132"/>
        </a:xfrm>
        <a:custGeom>
          <a:avLst/>
          <a:gdLst/>
          <a:ahLst/>
          <a:cxnLst/>
          <a:rect l="0" t="0" r="0" b="0"/>
          <a:pathLst>
            <a:path>
              <a:moveTo>
                <a:pt x="0" y="0"/>
              </a:moveTo>
              <a:lnTo>
                <a:pt x="0" y="2416132"/>
              </a:lnTo>
              <a:lnTo>
                <a:pt x="418683" y="2416132"/>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A235E9A9-DFA6-4C54-8C85-F26AB64BF1BB}">
      <dsp:nvSpPr>
        <dsp:cNvPr id="0" name=""/>
        <dsp:cNvSpPr/>
      </dsp:nvSpPr>
      <dsp:spPr>
        <a:xfrm>
          <a:off x="442637" y="2963981"/>
          <a:ext cx="381109" cy="853719"/>
        </a:xfrm>
        <a:custGeom>
          <a:avLst/>
          <a:gdLst/>
          <a:ahLst/>
          <a:cxnLst/>
          <a:rect l="0" t="0" r="0" b="0"/>
          <a:pathLst>
            <a:path>
              <a:moveTo>
                <a:pt x="0" y="0"/>
              </a:moveTo>
              <a:lnTo>
                <a:pt x="0" y="853719"/>
              </a:lnTo>
              <a:lnTo>
                <a:pt x="381109" y="853719"/>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B289E28-51C3-4699-84CF-0D22399EFEE3}">
      <dsp:nvSpPr>
        <dsp:cNvPr id="0" name=""/>
        <dsp:cNvSpPr/>
      </dsp:nvSpPr>
      <dsp:spPr>
        <a:xfrm>
          <a:off x="2213187" y="1198909"/>
          <a:ext cx="3301510" cy="584601"/>
        </a:xfrm>
        <a:custGeom>
          <a:avLst/>
          <a:gdLst/>
          <a:ahLst/>
          <a:cxnLst/>
          <a:rect l="0" t="0" r="0" b="0"/>
          <a:pathLst>
            <a:path>
              <a:moveTo>
                <a:pt x="3301510" y="0"/>
              </a:moveTo>
              <a:lnTo>
                <a:pt x="3301510" y="332830"/>
              </a:lnTo>
              <a:lnTo>
                <a:pt x="0" y="332830"/>
              </a:lnTo>
              <a:lnTo>
                <a:pt x="0" y="584601"/>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B641DBCF-79CB-4026-B17B-0F4B7D1F0F15}">
      <dsp:nvSpPr>
        <dsp:cNvPr id="0" name=""/>
        <dsp:cNvSpPr/>
      </dsp:nvSpPr>
      <dsp:spPr>
        <a:xfrm>
          <a:off x="3020042" y="0"/>
          <a:ext cx="4989310" cy="1198909"/>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N" sz="1800" b="1" u="sng" kern="1200" dirty="0">
              <a:solidFill>
                <a:schemeClr val="tx1">
                  <a:lumMod val="95000"/>
                  <a:lumOff val="5000"/>
                </a:schemeClr>
              </a:solidFill>
            </a:rPr>
            <a:t>THE TRANSFER MUST BE EFFECTED BY</a:t>
          </a:r>
        </a:p>
        <a:p>
          <a:pPr marL="0" lvl="0" indent="0" algn="ctr" defTabSz="800100">
            <a:lnSpc>
              <a:spcPct val="90000"/>
            </a:lnSpc>
            <a:spcBef>
              <a:spcPct val="0"/>
            </a:spcBef>
            <a:spcAft>
              <a:spcPct val="35000"/>
            </a:spcAft>
            <a:buNone/>
          </a:pPr>
          <a:r>
            <a:rPr lang="en-IN" sz="1800" b="1" u="none" kern="1200" dirty="0">
              <a:solidFill>
                <a:schemeClr val="tx1">
                  <a:lumMod val="95000"/>
                  <a:lumOff val="5000"/>
                </a:schemeClr>
              </a:solidFill>
            </a:rPr>
            <a:t>(Section 123 Transfer of Property Act, 1882) </a:t>
          </a:r>
        </a:p>
      </dsp:txBody>
      <dsp:txXfrm>
        <a:off x="3020042" y="0"/>
        <a:ext cx="4989310" cy="1198909"/>
      </dsp:txXfrm>
    </dsp:sp>
    <dsp:sp modelId="{A95F2C0D-D2ED-4771-A6D3-E417D28D4456}">
      <dsp:nvSpPr>
        <dsp:cNvPr id="0" name=""/>
        <dsp:cNvSpPr/>
      </dsp:nvSpPr>
      <dsp:spPr>
        <a:xfrm>
          <a:off x="0" y="1783510"/>
          <a:ext cx="4426374" cy="1180470"/>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N" sz="1800" kern="1200" dirty="0">
              <a:solidFill>
                <a:schemeClr val="tx1">
                  <a:lumMod val="95000"/>
                  <a:lumOff val="5000"/>
                </a:schemeClr>
              </a:solidFill>
            </a:rPr>
            <a:t>For a Gift of Immovable Property</a:t>
          </a:r>
        </a:p>
      </dsp:txBody>
      <dsp:txXfrm>
        <a:off x="0" y="1783510"/>
        <a:ext cx="4426374" cy="1180470"/>
      </dsp:txXfrm>
    </dsp:sp>
    <dsp:sp modelId="{EA22DE93-CA54-4B0F-830B-86465F275FBD}">
      <dsp:nvSpPr>
        <dsp:cNvPr id="0" name=""/>
        <dsp:cNvSpPr/>
      </dsp:nvSpPr>
      <dsp:spPr>
        <a:xfrm>
          <a:off x="823747" y="3251492"/>
          <a:ext cx="3463002" cy="1132418"/>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N" sz="1800" kern="1200" dirty="0">
              <a:solidFill>
                <a:schemeClr val="tx1">
                  <a:lumMod val="95000"/>
                  <a:lumOff val="5000"/>
                </a:schemeClr>
              </a:solidFill>
            </a:rPr>
            <a:t>By a Registered Instrument signed by or on Behalf of the Donor, and Attested by at least Two Witnesses</a:t>
          </a:r>
        </a:p>
      </dsp:txBody>
      <dsp:txXfrm>
        <a:off x="823747" y="3251492"/>
        <a:ext cx="3463002" cy="1132418"/>
      </dsp:txXfrm>
    </dsp:sp>
    <dsp:sp modelId="{944DA613-B6C6-4D93-BC67-ECF9F882689E}">
      <dsp:nvSpPr>
        <dsp:cNvPr id="0" name=""/>
        <dsp:cNvSpPr/>
      </dsp:nvSpPr>
      <dsp:spPr>
        <a:xfrm>
          <a:off x="861321" y="4818359"/>
          <a:ext cx="3405671" cy="1123510"/>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N" sz="1800" kern="1200" dirty="0">
              <a:solidFill>
                <a:schemeClr val="tx1">
                  <a:lumMod val="95000"/>
                  <a:lumOff val="5000"/>
                </a:schemeClr>
              </a:solidFill>
            </a:rPr>
            <a:t>Gift must be accepted by the </a:t>
          </a:r>
          <a:r>
            <a:rPr lang="en-IN" sz="1800" kern="1200" dirty="0" err="1">
              <a:solidFill>
                <a:schemeClr val="tx1">
                  <a:lumMod val="95000"/>
                  <a:lumOff val="5000"/>
                </a:schemeClr>
              </a:solidFill>
            </a:rPr>
            <a:t>Donee</a:t>
          </a:r>
          <a:endParaRPr lang="en-IN" sz="1800" kern="1200" dirty="0">
            <a:solidFill>
              <a:schemeClr val="tx1">
                <a:lumMod val="95000"/>
                <a:lumOff val="5000"/>
              </a:schemeClr>
            </a:solidFill>
          </a:endParaRPr>
        </a:p>
      </dsp:txBody>
      <dsp:txXfrm>
        <a:off x="861321" y="4818359"/>
        <a:ext cx="3405671" cy="1123510"/>
      </dsp:txXfrm>
    </dsp:sp>
    <dsp:sp modelId="{7C0DF702-0C7B-4914-83EE-547FA844BC04}">
      <dsp:nvSpPr>
        <dsp:cNvPr id="0" name=""/>
        <dsp:cNvSpPr/>
      </dsp:nvSpPr>
      <dsp:spPr>
        <a:xfrm>
          <a:off x="6170237" y="1787491"/>
          <a:ext cx="4538832" cy="116432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N" sz="1800" kern="1200" dirty="0">
              <a:solidFill>
                <a:schemeClr val="tx1">
                  <a:lumMod val="95000"/>
                  <a:lumOff val="5000"/>
                </a:schemeClr>
              </a:solidFill>
            </a:rPr>
            <a:t>For a Gift of Movable Property</a:t>
          </a:r>
        </a:p>
      </dsp:txBody>
      <dsp:txXfrm>
        <a:off x="6170237" y="1787491"/>
        <a:ext cx="4538832" cy="1164321"/>
      </dsp:txXfrm>
    </dsp:sp>
    <dsp:sp modelId="{BBE177C0-F6A9-4280-A776-032E7DF669D8}">
      <dsp:nvSpPr>
        <dsp:cNvPr id="0" name=""/>
        <dsp:cNvSpPr/>
      </dsp:nvSpPr>
      <dsp:spPr>
        <a:xfrm>
          <a:off x="7144747" y="3261718"/>
          <a:ext cx="3535488" cy="1163733"/>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N" sz="1800" kern="1200" dirty="0">
              <a:solidFill>
                <a:schemeClr val="tx1">
                  <a:lumMod val="95000"/>
                  <a:lumOff val="5000"/>
                </a:schemeClr>
              </a:solidFill>
            </a:rPr>
            <a:t>If in writing, by a Registered Instrument signed by or on Behalf of the Donor, and Attested by at least Two Witnesses</a:t>
          </a:r>
        </a:p>
      </dsp:txBody>
      <dsp:txXfrm>
        <a:off x="7144747" y="3261718"/>
        <a:ext cx="3535488" cy="1163733"/>
      </dsp:txXfrm>
    </dsp:sp>
    <dsp:sp modelId="{0E1058E9-5633-42F7-9A1E-283CE23AD1F0}">
      <dsp:nvSpPr>
        <dsp:cNvPr id="0" name=""/>
        <dsp:cNvSpPr/>
      </dsp:nvSpPr>
      <dsp:spPr>
        <a:xfrm>
          <a:off x="7153931" y="4794524"/>
          <a:ext cx="3535488" cy="1107900"/>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N" sz="1800" kern="1200" dirty="0">
              <a:solidFill>
                <a:schemeClr val="tx1">
                  <a:lumMod val="95000"/>
                  <a:lumOff val="5000"/>
                </a:schemeClr>
              </a:solidFill>
            </a:rPr>
            <a:t>By Delivery made in the same way as goods sold may be delivered</a:t>
          </a:r>
        </a:p>
      </dsp:txBody>
      <dsp:txXfrm>
        <a:off x="7153931" y="4794524"/>
        <a:ext cx="3535488" cy="11079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54CD9-2CD1-45A4-A527-087F29057A5B}">
      <dsp:nvSpPr>
        <dsp:cNvPr id="0" name=""/>
        <dsp:cNvSpPr/>
      </dsp:nvSpPr>
      <dsp:spPr>
        <a:xfrm>
          <a:off x="5750560" y="1433394"/>
          <a:ext cx="4071107" cy="675894"/>
        </a:xfrm>
        <a:custGeom>
          <a:avLst/>
          <a:gdLst/>
          <a:ahLst/>
          <a:cxnLst/>
          <a:rect l="0" t="0" r="0" b="0"/>
          <a:pathLst>
            <a:path>
              <a:moveTo>
                <a:pt x="0" y="0"/>
              </a:moveTo>
              <a:lnTo>
                <a:pt x="0" y="337947"/>
              </a:lnTo>
              <a:lnTo>
                <a:pt x="4071107" y="337947"/>
              </a:lnTo>
              <a:lnTo>
                <a:pt x="4071107" y="675894"/>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5B41E379-D0D0-4B07-A61C-1EA92DBF5E56}">
      <dsp:nvSpPr>
        <dsp:cNvPr id="0" name=""/>
        <dsp:cNvSpPr/>
      </dsp:nvSpPr>
      <dsp:spPr>
        <a:xfrm>
          <a:off x="5704823" y="1433394"/>
          <a:ext cx="91440" cy="675894"/>
        </a:xfrm>
        <a:custGeom>
          <a:avLst/>
          <a:gdLst/>
          <a:ahLst/>
          <a:cxnLst/>
          <a:rect l="0" t="0" r="0" b="0"/>
          <a:pathLst>
            <a:path>
              <a:moveTo>
                <a:pt x="45736" y="0"/>
              </a:moveTo>
              <a:lnTo>
                <a:pt x="45736" y="337947"/>
              </a:lnTo>
              <a:lnTo>
                <a:pt x="45720" y="337947"/>
              </a:lnTo>
              <a:lnTo>
                <a:pt x="45720" y="675894"/>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D0F9D5E5-C4AF-40C0-B469-0794EEC83CBE}">
      <dsp:nvSpPr>
        <dsp:cNvPr id="0" name=""/>
        <dsp:cNvSpPr/>
      </dsp:nvSpPr>
      <dsp:spPr>
        <a:xfrm>
          <a:off x="1720813" y="1433394"/>
          <a:ext cx="4029746" cy="675894"/>
        </a:xfrm>
        <a:custGeom>
          <a:avLst/>
          <a:gdLst/>
          <a:ahLst/>
          <a:cxnLst/>
          <a:rect l="0" t="0" r="0" b="0"/>
          <a:pathLst>
            <a:path>
              <a:moveTo>
                <a:pt x="4029746" y="0"/>
              </a:moveTo>
              <a:lnTo>
                <a:pt x="4029746" y="337947"/>
              </a:lnTo>
              <a:lnTo>
                <a:pt x="0" y="337947"/>
              </a:lnTo>
              <a:lnTo>
                <a:pt x="0" y="675894"/>
              </a:lnTo>
            </a:path>
          </a:pathLst>
        </a:custGeom>
        <a:noFill/>
        <a:ln w="15875"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2F967C6B-8EF5-492F-85E0-EA0BBBE95325}">
      <dsp:nvSpPr>
        <dsp:cNvPr id="0" name=""/>
        <dsp:cNvSpPr/>
      </dsp:nvSpPr>
      <dsp:spPr>
        <a:xfrm>
          <a:off x="483620" y="274315"/>
          <a:ext cx="10533878" cy="1159078"/>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IN" sz="2800" b="1" u="sng" kern="1200" dirty="0">
              <a:solidFill>
                <a:schemeClr val="tx1"/>
              </a:solidFill>
            </a:rPr>
            <a:t>Stamp Duty</a:t>
          </a:r>
        </a:p>
        <a:p>
          <a:pPr marL="0" lvl="0" indent="0" algn="ctr" defTabSz="1244600">
            <a:lnSpc>
              <a:spcPct val="90000"/>
            </a:lnSpc>
            <a:spcBef>
              <a:spcPct val="0"/>
            </a:spcBef>
            <a:spcAft>
              <a:spcPct val="35000"/>
            </a:spcAft>
            <a:buNone/>
          </a:pPr>
          <a:r>
            <a:rPr lang="en-US" sz="2800" b="1" u="none" kern="1200" dirty="0">
              <a:solidFill>
                <a:schemeClr val="tx1"/>
              </a:solidFill>
            </a:rPr>
            <a:t>(Article 34 </a:t>
          </a:r>
          <a:r>
            <a:rPr lang="en-US" sz="2800" b="1" kern="1200" dirty="0">
              <a:solidFill>
                <a:schemeClr val="tx1">
                  <a:lumMod val="50000"/>
                </a:schemeClr>
              </a:solidFill>
            </a:rPr>
            <a:t>Schedule - I of the Maharashtra Stamp Act, 1958</a:t>
          </a:r>
          <a:r>
            <a:rPr lang="en-US" sz="2800" b="1" u="none" kern="1200" dirty="0">
              <a:solidFill>
                <a:schemeClr val="tx1">
                  <a:lumMod val="50000"/>
                </a:schemeClr>
              </a:solidFill>
            </a:rPr>
            <a:t>)</a:t>
          </a:r>
          <a:endParaRPr lang="en-IN" sz="2800" b="1" u="sng" kern="1200" dirty="0">
            <a:solidFill>
              <a:schemeClr val="tx1"/>
            </a:solidFill>
          </a:endParaRPr>
        </a:p>
      </dsp:txBody>
      <dsp:txXfrm>
        <a:off x="483620" y="274315"/>
        <a:ext cx="10533878" cy="1159078"/>
      </dsp:txXfrm>
    </dsp:sp>
    <dsp:sp modelId="{05BB9F63-FD05-457D-8809-9BBF14E4CC67}">
      <dsp:nvSpPr>
        <dsp:cNvPr id="0" name=""/>
        <dsp:cNvSpPr/>
      </dsp:nvSpPr>
      <dsp:spPr>
        <a:xfrm>
          <a:off x="4814" y="2109288"/>
          <a:ext cx="3431998" cy="1609272"/>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ts val="0"/>
            </a:spcAft>
            <a:buNone/>
          </a:pPr>
          <a:r>
            <a:rPr lang="en-IN" sz="1700" kern="1200" dirty="0">
              <a:solidFill>
                <a:schemeClr val="tx1"/>
              </a:solidFill>
            </a:rPr>
            <a:t>A. Gift to the family member being a husband, wife, brother or sister of the donor or any lineal ascendant or descendant of the donor</a:t>
          </a:r>
        </a:p>
        <a:p>
          <a:pPr marL="0" lvl="0" indent="0" algn="ctr" defTabSz="755650">
            <a:lnSpc>
              <a:spcPct val="90000"/>
            </a:lnSpc>
            <a:spcBef>
              <a:spcPct val="0"/>
            </a:spcBef>
            <a:spcAft>
              <a:spcPts val="0"/>
            </a:spcAft>
            <a:buNone/>
          </a:pPr>
          <a:r>
            <a:rPr lang="en-IN" sz="1700" kern="1200" dirty="0">
              <a:solidFill>
                <a:schemeClr val="tx1"/>
              </a:solidFill>
            </a:rPr>
            <a:t>3% of the Market Value </a:t>
          </a:r>
        </a:p>
        <a:p>
          <a:pPr marL="0" lvl="0" indent="0" algn="ctr" defTabSz="755650">
            <a:lnSpc>
              <a:spcPct val="90000"/>
            </a:lnSpc>
            <a:spcBef>
              <a:spcPct val="0"/>
            </a:spcBef>
            <a:spcAft>
              <a:spcPct val="35000"/>
            </a:spcAft>
            <a:buNone/>
          </a:pPr>
          <a:r>
            <a:rPr lang="en-IN" sz="1700" kern="1200" dirty="0">
              <a:solidFill>
                <a:schemeClr val="tx1"/>
              </a:solidFill>
            </a:rPr>
            <a:t>and 1% metro cess </a:t>
          </a:r>
        </a:p>
      </dsp:txBody>
      <dsp:txXfrm>
        <a:off x="4814" y="2109288"/>
        <a:ext cx="3431998" cy="1609272"/>
      </dsp:txXfrm>
    </dsp:sp>
    <dsp:sp modelId="{7FAB905C-6CD3-45EC-A4F4-0D42CBC7E5A7}">
      <dsp:nvSpPr>
        <dsp:cNvPr id="0" name=""/>
        <dsp:cNvSpPr/>
      </dsp:nvSpPr>
      <dsp:spPr>
        <a:xfrm>
          <a:off x="4076144" y="2109288"/>
          <a:ext cx="3348799" cy="1609272"/>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ts val="0"/>
            </a:spcAft>
            <a:buNone/>
          </a:pPr>
          <a:r>
            <a:rPr lang="en-IN" sz="1700" kern="1200" dirty="0">
              <a:solidFill>
                <a:schemeClr val="tx1"/>
              </a:solidFill>
            </a:rPr>
            <a:t>B. Gift of residential and agricultural property to husband, wife, son, daughter, grandson, grand-daughter, wife of deceased son</a:t>
          </a:r>
        </a:p>
        <a:p>
          <a:pPr marL="0" lvl="0" indent="0" algn="ctr" defTabSz="755650">
            <a:lnSpc>
              <a:spcPct val="90000"/>
            </a:lnSpc>
            <a:spcBef>
              <a:spcPct val="0"/>
            </a:spcBef>
            <a:spcAft>
              <a:spcPct val="35000"/>
            </a:spcAft>
            <a:buNone/>
          </a:pPr>
          <a:r>
            <a:rPr lang="en-IN" sz="1700" kern="1200" dirty="0">
              <a:solidFill>
                <a:schemeClr val="tx1"/>
              </a:solidFill>
            </a:rPr>
            <a:t>Rs.200/- and 1% metro cess </a:t>
          </a:r>
        </a:p>
      </dsp:txBody>
      <dsp:txXfrm>
        <a:off x="4076144" y="2109288"/>
        <a:ext cx="3348799" cy="1609272"/>
      </dsp:txXfrm>
    </dsp:sp>
    <dsp:sp modelId="{9790985C-6CAA-41BC-8884-DA17F794B7CF}">
      <dsp:nvSpPr>
        <dsp:cNvPr id="0" name=""/>
        <dsp:cNvSpPr/>
      </dsp:nvSpPr>
      <dsp:spPr>
        <a:xfrm>
          <a:off x="8142214" y="2109288"/>
          <a:ext cx="3358905" cy="1609272"/>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ts val="0"/>
            </a:spcAft>
            <a:buNone/>
          </a:pPr>
          <a:r>
            <a:rPr lang="en-IN" sz="1700" kern="1200" dirty="0">
              <a:solidFill>
                <a:schemeClr val="tx1"/>
              </a:solidFill>
            </a:rPr>
            <a:t>C. Gift to any other, not covered in </a:t>
          </a:r>
          <a:br>
            <a:rPr lang="en-IN" sz="1700" kern="1200" dirty="0">
              <a:solidFill>
                <a:schemeClr val="tx1"/>
              </a:solidFill>
            </a:rPr>
          </a:br>
          <a:r>
            <a:rPr lang="en-IN" sz="1700" kern="1200" dirty="0">
              <a:solidFill>
                <a:schemeClr val="tx1"/>
              </a:solidFill>
            </a:rPr>
            <a:t>(A) or(B) is as per Conveyance </a:t>
          </a:r>
        </a:p>
        <a:p>
          <a:pPr marL="0" lvl="0" indent="0" algn="ctr" defTabSz="755650">
            <a:lnSpc>
              <a:spcPct val="90000"/>
            </a:lnSpc>
            <a:spcBef>
              <a:spcPct val="0"/>
            </a:spcBef>
            <a:spcAft>
              <a:spcPct val="35000"/>
            </a:spcAft>
            <a:buNone/>
          </a:pPr>
          <a:r>
            <a:rPr lang="en-IN" sz="1700" kern="1200" dirty="0">
              <a:solidFill>
                <a:schemeClr val="tx1"/>
              </a:solidFill>
            </a:rPr>
            <a:t>and 1% metro cess </a:t>
          </a:r>
        </a:p>
      </dsp:txBody>
      <dsp:txXfrm>
        <a:off x="8142214" y="2109288"/>
        <a:ext cx="3358905" cy="160927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1A7390C-C540-4727-A8E1-ECF7E6747239}" type="datetimeFigureOut">
              <a:rPr lang="en-IN" smtClean="0"/>
              <a:t>15/01/2025</a:t>
            </a:fld>
            <a:endParaRPr lang="en-IN"/>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B8B9B0F0-5B34-4DE4-BD27-8CEDD591F3EB}" type="slidenum">
              <a:rPr lang="en-IN" smtClean="0"/>
              <a:t>‹#›</a:t>
            </a:fld>
            <a:endParaRPr lang="en-IN"/>
          </a:p>
        </p:txBody>
      </p:sp>
    </p:spTree>
    <p:extLst>
      <p:ext uri="{BB962C8B-B14F-4D97-AF65-F5344CB8AC3E}">
        <p14:creationId xmlns:p14="http://schemas.microsoft.com/office/powerpoint/2010/main" val="2406394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1570F6-25C0-4AFC-AAB3-9B5E3D317F4B}" type="datetime1">
              <a:rPr lang="en-IN" smtClean="0"/>
              <a:t>15/01/2025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1C1FC8-C775-4143-9AA0-47F774E508A3}" type="slidenum">
              <a:rPr lang="en-IN" smtClean="0"/>
              <a:t>‹#›</a:t>
            </a:fld>
            <a:endParaRPr lang="en-IN"/>
          </a:p>
        </p:txBody>
      </p:sp>
      <p:sp>
        <p:nvSpPr>
          <p:cNvPr id="2" name="Title 1"/>
          <p:cNvSpPr>
            <a:spLocks noGrp="1"/>
          </p:cNvSpPr>
          <p:nvPr>
            <p:ph type="ctrTitle"/>
          </p:nvPr>
        </p:nvSpPr>
        <p:spPr>
          <a:xfrm>
            <a:off x="1090109" y="3132290"/>
            <a:ext cx="9567135" cy="1793167"/>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1A56C22-A4AE-4EC1-858E-501F4ABF4138}" type="datetime1">
              <a:rPr lang="en-IN" smtClean="0"/>
              <a:t>15/01/2025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1C1FC8-C775-4143-9AA0-47F774E508A3}" type="slidenum">
              <a:rPr lang="en-IN" smtClean="0"/>
              <a:t>‹#›</a:t>
            </a:fld>
            <a:endParaRPr lang="en-IN"/>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10927" y="2172648"/>
            <a:ext cx="7955555"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696584" y="4607511"/>
            <a:ext cx="7960659"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752CA7-5B49-433F-AFF6-B1FE28064C4C}" type="datetime1">
              <a:rPr lang="en-IN" smtClean="0"/>
              <a:t>15/01/2025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1C1FC8-C775-4143-9AA0-47F774E508A3}"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CBBD5FD-D8FA-481D-B2EB-2252B46289EE}" type="datetime1">
              <a:rPr lang="en-IN" smtClean="0"/>
              <a:t>15/01/2025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1C1FC8-C775-4143-9AA0-47F774E508A3}" type="slidenum">
              <a:rPr lang="en-IN" smtClean="0"/>
              <a:t>‹#›</a:t>
            </a:fld>
            <a:endParaRPr lang="en-IN"/>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523999" y="731519"/>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731520"/>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EC000D-2DCB-4148-95C8-A2A380FEBC45}" type="datetime1">
              <a:rPr lang="en-IN" smtClean="0"/>
              <a:t>15/01/2025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B1C1FC8-C775-4143-9AA0-47F774E508A3}" type="slidenum">
              <a:rPr lang="en-IN" smtClean="0"/>
              <a:t>‹#›</a:t>
            </a:fld>
            <a:endParaRPr lang="en-IN"/>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6F82C2-7F48-4950-8587-34F9A8506C31}" type="datetime1">
              <a:rPr lang="en-IN" smtClean="0"/>
              <a:t>15/01/2025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B1C1FC8-C775-4143-9AA0-47F774E508A3}"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4D7139-8935-4E6E-B4A8-40EFB08DA790}" type="datetime1">
              <a:rPr lang="en-IN" smtClean="0"/>
              <a:t>15/01/2025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B1C1FC8-C775-4143-9AA0-47F774E508A3}"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1"/>
            <a:ext cx="4848113"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6124688"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4354"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DB7EEA-4631-48B3-9088-DD5C1F000EA4}" type="datetime1">
              <a:rPr lang="en-IN" smtClean="0"/>
              <a:t>15/01/2025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1C1FC8-C775-4143-9AA0-47F774E508A3}"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9F786A-1350-4BED-9AAF-8901800CA7F0}" type="datetime1">
              <a:rPr lang="en-IN" smtClean="0"/>
              <a:t>15/01/2025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1C1FC8-C775-4143-9AA0-47F774E508A3}" type="slidenum">
              <a:rPr lang="en-IN" smtClean="0"/>
              <a:t>‹#›</a:t>
            </a:fld>
            <a:endParaRPr lang="en-IN"/>
          </a:p>
        </p:txBody>
      </p:sp>
      <p:sp>
        <p:nvSpPr>
          <p:cNvPr id="2" name="Title 1"/>
          <p:cNvSpPr>
            <a:spLocks noGrp="1"/>
          </p:cNvSpPr>
          <p:nvPr>
            <p:ph type="title"/>
          </p:nvPr>
        </p:nvSpPr>
        <p:spPr>
          <a:xfrm>
            <a:off x="969691" y="4464421"/>
            <a:ext cx="8511384" cy="114300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958BA7-6E20-4D76-BE6D-19DC855EC933}" type="datetime1">
              <a:rPr lang="en-IN" smtClean="0"/>
              <a:t>15/01/2025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1C1FC8-C775-4143-9AA0-47F774E508A3}"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8"/>
            <a:ext cx="27432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4432151" y="731520"/>
            <a:ext cx="6439049"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D0CB8E-C1BF-4D69-8F9F-ABCA550F7064}" type="datetime1">
              <a:rPr lang="en-IN" smtClean="0"/>
              <a:t>15/01/2025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1C1FC8-C775-4143-9AA0-47F774E508A3}"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391053" y="4372168"/>
            <a:ext cx="8683348"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AF049CF3-711D-44ED-938E-502BF61EA805}" type="datetime1">
              <a:rPr lang="en-IN" smtClean="0"/>
              <a:t>15/01/2025</a:t>
            </a:fld>
            <a:endParaRPr lang="en-IN"/>
          </a:p>
        </p:txBody>
      </p:sp>
      <p:sp>
        <p:nvSpPr>
          <p:cNvPr id="5" name="Footer Placeholder 4"/>
          <p:cNvSpPr>
            <a:spLocks noGrp="1"/>
          </p:cNvSpPr>
          <p:nvPr>
            <p:ph type="ftr" sz="quarter" idx="3"/>
          </p:nvPr>
        </p:nvSpPr>
        <p:spPr>
          <a:xfrm>
            <a:off x="609600" y="6172201"/>
            <a:ext cx="44704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IN"/>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7B1C1FC8-C775-4143-9AA0-47F774E508A3}"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58DEE-0C25-4369-BBD2-E85A70F99002}"/>
              </a:ext>
            </a:extLst>
          </p:cNvPr>
          <p:cNvSpPr>
            <a:spLocks noGrp="1"/>
          </p:cNvSpPr>
          <p:nvPr>
            <p:ph type="ctrTitle"/>
          </p:nvPr>
        </p:nvSpPr>
        <p:spPr>
          <a:xfrm>
            <a:off x="729996" y="623506"/>
            <a:ext cx="10566400" cy="3448622"/>
          </a:xfrm>
        </p:spPr>
        <p:txBody>
          <a:bodyPr>
            <a:normAutofit fontScale="90000"/>
          </a:bodyPr>
          <a:lstStyle/>
          <a:p>
            <a:pPr marL="182880" indent="0" algn="ctr">
              <a:buNone/>
            </a:pPr>
            <a:r>
              <a:rPr lang="en-IN" sz="7200" b="1" dirty="0">
                <a:solidFill>
                  <a:schemeClr val="tx2">
                    <a:lumMod val="50000"/>
                  </a:schemeClr>
                </a:solidFill>
              </a:rPr>
              <a:t>SALE DEED / CONVEYANCE</a:t>
            </a:r>
            <a:br>
              <a:rPr lang="en-IN" sz="7200" b="1" dirty="0">
                <a:solidFill>
                  <a:schemeClr val="tx2">
                    <a:lumMod val="50000"/>
                  </a:schemeClr>
                </a:solidFill>
              </a:rPr>
            </a:br>
            <a:r>
              <a:rPr lang="en-IN" sz="7200" dirty="0">
                <a:solidFill>
                  <a:schemeClr val="tx2">
                    <a:lumMod val="50000"/>
                  </a:schemeClr>
                </a:solidFill>
              </a:rPr>
              <a:t>AND</a:t>
            </a:r>
            <a:br>
              <a:rPr lang="en-IN" sz="7200" b="1" dirty="0">
                <a:solidFill>
                  <a:schemeClr val="tx2">
                    <a:lumMod val="50000"/>
                  </a:schemeClr>
                </a:solidFill>
              </a:rPr>
            </a:br>
            <a:r>
              <a:rPr lang="en-IN" sz="7200" dirty="0">
                <a:solidFill>
                  <a:schemeClr val="tx2">
                    <a:lumMod val="50000"/>
                  </a:schemeClr>
                </a:solidFill>
              </a:rPr>
              <a:t>GIFT DEED</a:t>
            </a:r>
            <a:br>
              <a:rPr lang="en-IN" b="1" dirty="0"/>
            </a:br>
            <a:endParaRPr lang="en-IN" b="1" dirty="0"/>
          </a:p>
        </p:txBody>
      </p:sp>
      <p:sp>
        <p:nvSpPr>
          <p:cNvPr id="3" name="TextBox 2"/>
          <p:cNvSpPr txBox="1"/>
          <p:nvPr/>
        </p:nvSpPr>
        <p:spPr>
          <a:xfrm>
            <a:off x="8058912" y="4072128"/>
            <a:ext cx="4133088" cy="2769989"/>
          </a:xfrm>
          <a:prstGeom prst="rect">
            <a:avLst/>
          </a:prstGeom>
          <a:noFill/>
        </p:spPr>
        <p:txBody>
          <a:bodyPr wrap="square" rtlCol="0">
            <a:spAutoFit/>
          </a:bodyPr>
          <a:lstStyle/>
          <a:p>
            <a:r>
              <a:rPr lang="en-US" sz="1600" dirty="0"/>
              <a:t>FERZANA BEHRAMKAMDIN</a:t>
            </a:r>
          </a:p>
          <a:p>
            <a:r>
              <a:rPr lang="en-US" sz="1600" dirty="0"/>
              <a:t>Managing Partner</a:t>
            </a:r>
          </a:p>
          <a:p>
            <a:r>
              <a:rPr lang="en-US" sz="1600" dirty="0"/>
              <a:t>FZB &amp; Associates</a:t>
            </a:r>
          </a:p>
          <a:p>
            <a:r>
              <a:rPr lang="en-US" sz="1600" dirty="0"/>
              <a:t>Advocates and Solicitors</a:t>
            </a:r>
          </a:p>
          <a:p>
            <a:r>
              <a:rPr lang="en-US" sz="1600" dirty="0"/>
              <a:t>Office NO.207,</a:t>
            </a:r>
          </a:p>
          <a:p>
            <a:r>
              <a:rPr lang="en-US" sz="1600" dirty="0"/>
              <a:t>Embassy Centre,</a:t>
            </a:r>
          </a:p>
          <a:p>
            <a:r>
              <a:rPr lang="en-US" sz="1600" dirty="0"/>
              <a:t>Plot No.207</a:t>
            </a:r>
          </a:p>
          <a:p>
            <a:r>
              <a:rPr lang="en-US" sz="1600" dirty="0" err="1"/>
              <a:t>Jamnalal</a:t>
            </a:r>
            <a:r>
              <a:rPr lang="en-US" sz="1600" dirty="0"/>
              <a:t> Bajaj Road,</a:t>
            </a:r>
          </a:p>
          <a:p>
            <a:r>
              <a:rPr lang="en-US" sz="1600" dirty="0" err="1"/>
              <a:t>Nariman</a:t>
            </a:r>
            <a:r>
              <a:rPr lang="en-US" sz="1600" dirty="0"/>
              <a:t> Point, </a:t>
            </a:r>
          </a:p>
          <a:p>
            <a:r>
              <a:rPr lang="en-US" sz="1600" dirty="0"/>
              <a:t>Mumbai 400 021  </a:t>
            </a:r>
          </a:p>
          <a:p>
            <a:endParaRPr lang="en-IN" sz="1400" dirty="0"/>
          </a:p>
        </p:txBody>
      </p:sp>
      <p:sp>
        <p:nvSpPr>
          <p:cNvPr id="5" name="Slide Number Placeholder 4"/>
          <p:cNvSpPr>
            <a:spLocks noGrp="1"/>
          </p:cNvSpPr>
          <p:nvPr>
            <p:ph type="sldNum" sz="quarter" idx="12"/>
          </p:nvPr>
        </p:nvSpPr>
        <p:spPr/>
        <p:txBody>
          <a:bodyPr/>
          <a:lstStyle/>
          <a:p>
            <a:fld id="{7B1C1FC8-C775-4143-9AA0-47F774E508A3}" type="slidenum">
              <a:rPr lang="en-IN" smtClean="0"/>
              <a:t>1</a:t>
            </a:fld>
            <a:endParaRPr lang="en-IN"/>
          </a:p>
        </p:txBody>
      </p:sp>
    </p:spTree>
    <p:extLst>
      <p:ext uri="{BB962C8B-B14F-4D97-AF65-F5344CB8AC3E}">
        <p14:creationId xmlns:p14="http://schemas.microsoft.com/office/powerpoint/2010/main" val="1006753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57D74-E0C1-46E4-92EA-D2E6AF7791B9}"/>
              </a:ext>
            </a:extLst>
          </p:cNvPr>
          <p:cNvSpPr>
            <a:spLocks noGrp="1"/>
          </p:cNvSpPr>
          <p:nvPr>
            <p:ph type="title"/>
          </p:nvPr>
        </p:nvSpPr>
        <p:spPr>
          <a:xfrm>
            <a:off x="660400" y="194439"/>
            <a:ext cx="11003280" cy="894715"/>
          </a:xfrm>
        </p:spPr>
        <p:txBody>
          <a:bodyPr/>
          <a:lstStyle/>
          <a:p>
            <a:pPr marL="0" indent="0" algn="ctr">
              <a:buNone/>
            </a:pPr>
            <a:r>
              <a:rPr lang="en-IN" b="1" u="sng" dirty="0">
                <a:solidFill>
                  <a:schemeClr val="tx2">
                    <a:lumMod val="50000"/>
                  </a:schemeClr>
                </a:solidFill>
              </a:rPr>
              <a:t>SALE DEED </a:t>
            </a:r>
          </a:p>
        </p:txBody>
      </p:sp>
      <p:sp>
        <p:nvSpPr>
          <p:cNvPr id="3" name="Content Placeholder 2">
            <a:extLst>
              <a:ext uri="{FF2B5EF4-FFF2-40B4-BE49-F238E27FC236}">
                <a16:creationId xmlns:a16="http://schemas.microsoft.com/office/drawing/2014/main" id="{07293D53-B745-4E6A-8D84-EC3C03E08110}"/>
              </a:ext>
            </a:extLst>
          </p:cNvPr>
          <p:cNvSpPr>
            <a:spLocks noGrp="1"/>
          </p:cNvSpPr>
          <p:nvPr>
            <p:ph sz="quarter" idx="13"/>
          </p:nvPr>
        </p:nvSpPr>
        <p:spPr>
          <a:xfrm>
            <a:off x="789940" y="1192785"/>
            <a:ext cx="10612120" cy="1430020"/>
          </a:xfrm>
        </p:spPr>
        <p:txBody>
          <a:bodyPr>
            <a:normAutofit/>
          </a:bodyPr>
          <a:lstStyle/>
          <a:p>
            <a:pPr marL="0" indent="0" algn="just">
              <a:buNone/>
            </a:pPr>
            <a:r>
              <a:rPr lang="en-IN" sz="2400" b="1" dirty="0">
                <a:solidFill>
                  <a:schemeClr val="tx2">
                    <a:lumMod val="50000"/>
                  </a:schemeClr>
                </a:solidFill>
              </a:rPr>
              <a:t>Section 54 Transfer of Property Act, 1882 </a:t>
            </a:r>
            <a:r>
              <a:rPr lang="en-IN" sz="2400" dirty="0">
                <a:solidFill>
                  <a:schemeClr val="tx2">
                    <a:lumMod val="50000"/>
                  </a:schemeClr>
                </a:solidFill>
              </a:rPr>
              <a:t>defines Sale as “a transfer of ownership in exchange for a price paid or promised or part-paid and part-promised”. </a:t>
            </a:r>
          </a:p>
        </p:txBody>
      </p:sp>
      <p:graphicFrame>
        <p:nvGraphicFramePr>
          <p:cNvPr id="7" name="Content Placeholder 3">
            <a:extLst>
              <a:ext uri="{FF2B5EF4-FFF2-40B4-BE49-F238E27FC236}">
                <a16:creationId xmlns:a16="http://schemas.microsoft.com/office/drawing/2014/main" id="{98658507-6BAC-4C59-BC6B-BD6EAABB3185}"/>
              </a:ext>
            </a:extLst>
          </p:cNvPr>
          <p:cNvGraphicFramePr>
            <a:graphicFrameLocks/>
          </p:cNvGraphicFramePr>
          <p:nvPr>
            <p:extLst>
              <p:ext uri="{D42A27DB-BD31-4B8C-83A1-F6EECF244321}">
                <p14:modId xmlns:p14="http://schemas.microsoft.com/office/powerpoint/2010/main" val="3733744273"/>
              </p:ext>
            </p:extLst>
          </p:nvPr>
        </p:nvGraphicFramePr>
        <p:xfrm>
          <a:off x="865632" y="2348992"/>
          <a:ext cx="10680192" cy="4078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9887712" y="5117068"/>
            <a:ext cx="585216" cy="369332"/>
          </a:xfrm>
          <a:prstGeom prst="rect">
            <a:avLst/>
          </a:prstGeom>
          <a:noFill/>
        </p:spPr>
        <p:txBody>
          <a:bodyPr wrap="square" rtlCol="0">
            <a:spAutoFit/>
          </a:bodyPr>
          <a:lstStyle/>
          <a:p>
            <a:r>
              <a:rPr lang="en-US" dirty="0"/>
              <a:t>or</a:t>
            </a:r>
            <a:endParaRPr lang="en-IN" dirty="0"/>
          </a:p>
        </p:txBody>
      </p:sp>
      <p:sp>
        <p:nvSpPr>
          <p:cNvPr id="5" name="TextBox 4"/>
          <p:cNvSpPr txBox="1"/>
          <p:nvPr/>
        </p:nvSpPr>
        <p:spPr>
          <a:xfrm>
            <a:off x="10277856" y="77759"/>
            <a:ext cx="1731264" cy="307777"/>
          </a:xfrm>
          <a:prstGeom prst="rect">
            <a:avLst/>
          </a:prstGeom>
          <a:noFill/>
        </p:spPr>
        <p:txBody>
          <a:bodyPr wrap="square" rtlCol="0">
            <a:spAutoFit/>
          </a:bodyPr>
          <a:lstStyle/>
          <a:p>
            <a:r>
              <a:rPr lang="en-US" sz="1400" b="1" dirty="0"/>
              <a:t>FZB &amp; ASSOCIATES</a:t>
            </a:r>
            <a:endParaRPr lang="en-IN" sz="1400" b="1" dirty="0"/>
          </a:p>
        </p:txBody>
      </p:sp>
      <p:sp>
        <p:nvSpPr>
          <p:cNvPr id="6" name="Slide Number Placeholder 5"/>
          <p:cNvSpPr>
            <a:spLocks noGrp="1"/>
          </p:cNvSpPr>
          <p:nvPr>
            <p:ph type="sldNum" sz="quarter" idx="12"/>
          </p:nvPr>
        </p:nvSpPr>
        <p:spPr/>
        <p:txBody>
          <a:bodyPr/>
          <a:lstStyle/>
          <a:p>
            <a:fld id="{7B1C1FC8-C775-4143-9AA0-47F774E508A3}" type="slidenum">
              <a:rPr lang="en-IN" smtClean="0"/>
              <a:t>2</a:t>
            </a:fld>
            <a:endParaRPr lang="en-IN"/>
          </a:p>
        </p:txBody>
      </p:sp>
    </p:spTree>
    <p:extLst>
      <p:ext uri="{BB962C8B-B14F-4D97-AF65-F5344CB8AC3E}">
        <p14:creationId xmlns:p14="http://schemas.microsoft.com/office/powerpoint/2010/main" val="3288311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62654295"/>
              </p:ext>
            </p:extLst>
          </p:nvPr>
        </p:nvGraphicFramePr>
        <p:xfrm>
          <a:off x="317501" y="648844"/>
          <a:ext cx="11874500" cy="7251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0277856" y="77759"/>
            <a:ext cx="1731264" cy="307777"/>
          </a:xfrm>
          <a:prstGeom prst="rect">
            <a:avLst/>
          </a:prstGeom>
          <a:noFill/>
        </p:spPr>
        <p:txBody>
          <a:bodyPr wrap="square" rtlCol="0">
            <a:spAutoFit/>
          </a:bodyPr>
          <a:lstStyle/>
          <a:p>
            <a:r>
              <a:rPr lang="en-US" sz="1400" b="1" dirty="0"/>
              <a:t>FZB &amp; ASSOCIATES</a:t>
            </a:r>
            <a:endParaRPr lang="en-IN" sz="1400" b="1" dirty="0"/>
          </a:p>
        </p:txBody>
      </p:sp>
      <p:sp>
        <p:nvSpPr>
          <p:cNvPr id="2" name="Slide Number Placeholder 1"/>
          <p:cNvSpPr>
            <a:spLocks noGrp="1"/>
          </p:cNvSpPr>
          <p:nvPr>
            <p:ph type="sldNum" sz="quarter" idx="12"/>
          </p:nvPr>
        </p:nvSpPr>
        <p:spPr/>
        <p:txBody>
          <a:bodyPr/>
          <a:lstStyle/>
          <a:p>
            <a:fld id="{7B1C1FC8-C775-4143-9AA0-47F774E508A3}" type="slidenum">
              <a:rPr lang="en-IN" smtClean="0"/>
              <a:t>3</a:t>
            </a:fld>
            <a:endParaRPr lang="en-IN"/>
          </a:p>
        </p:txBody>
      </p:sp>
    </p:spTree>
    <p:extLst>
      <p:ext uri="{BB962C8B-B14F-4D97-AF65-F5344CB8AC3E}">
        <p14:creationId xmlns:p14="http://schemas.microsoft.com/office/powerpoint/2010/main" val="3965413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3301262897"/>
              </p:ext>
            </p:extLst>
          </p:nvPr>
        </p:nvGraphicFramePr>
        <p:xfrm>
          <a:off x="317501" y="617552"/>
          <a:ext cx="11696700" cy="7588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0277856" y="77759"/>
            <a:ext cx="1731264" cy="307777"/>
          </a:xfrm>
          <a:prstGeom prst="rect">
            <a:avLst/>
          </a:prstGeom>
          <a:noFill/>
        </p:spPr>
        <p:txBody>
          <a:bodyPr wrap="square" rtlCol="0">
            <a:spAutoFit/>
          </a:bodyPr>
          <a:lstStyle/>
          <a:p>
            <a:r>
              <a:rPr lang="en-US" sz="1400" b="1" dirty="0"/>
              <a:t>FZB &amp; ASSOCIATES</a:t>
            </a:r>
            <a:endParaRPr lang="en-IN" sz="1400" b="1" dirty="0"/>
          </a:p>
        </p:txBody>
      </p:sp>
      <p:sp>
        <p:nvSpPr>
          <p:cNvPr id="3" name="Slide Number Placeholder 2"/>
          <p:cNvSpPr>
            <a:spLocks noGrp="1"/>
          </p:cNvSpPr>
          <p:nvPr>
            <p:ph type="sldNum" sz="quarter" idx="12"/>
          </p:nvPr>
        </p:nvSpPr>
        <p:spPr/>
        <p:txBody>
          <a:bodyPr/>
          <a:lstStyle/>
          <a:p>
            <a:fld id="{7B1C1FC8-C775-4143-9AA0-47F774E508A3}" type="slidenum">
              <a:rPr lang="en-IN" smtClean="0"/>
              <a:t>4</a:t>
            </a:fld>
            <a:endParaRPr lang="en-IN"/>
          </a:p>
        </p:txBody>
      </p:sp>
    </p:spTree>
    <p:extLst>
      <p:ext uri="{BB962C8B-B14F-4D97-AF65-F5344CB8AC3E}">
        <p14:creationId xmlns:p14="http://schemas.microsoft.com/office/powerpoint/2010/main" val="839223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1969953854"/>
              </p:ext>
            </p:extLst>
          </p:nvPr>
        </p:nvGraphicFramePr>
        <p:xfrm>
          <a:off x="558800" y="474264"/>
          <a:ext cx="11023600" cy="6210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0277856" y="77759"/>
            <a:ext cx="1731264" cy="307777"/>
          </a:xfrm>
          <a:prstGeom prst="rect">
            <a:avLst/>
          </a:prstGeom>
          <a:noFill/>
        </p:spPr>
        <p:txBody>
          <a:bodyPr wrap="square" rtlCol="0">
            <a:spAutoFit/>
          </a:bodyPr>
          <a:lstStyle/>
          <a:p>
            <a:r>
              <a:rPr lang="en-US" sz="1400" b="1" dirty="0"/>
              <a:t>FZB &amp; ASSOCIATES</a:t>
            </a:r>
            <a:endParaRPr lang="en-IN" sz="1400" b="1" dirty="0"/>
          </a:p>
        </p:txBody>
      </p:sp>
      <p:sp>
        <p:nvSpPr>
          <p:cNvPr id="2" name="Slide Number Placeholder 1"/>
          <p:cNvSpPr>
            <a:spLocks noGrp="1"/>
          </p:cNvSpPr>
          <p:nvPr>
            <p:ph type="sldNum" sz="quarter" idx="12"/>
          </p:nvPr>
        </p:nvSpPr>
        <p:spPr/>
        <p:txBody>
          <a:bodyPr/>
          <a:lstStyle/>
          <a:p>
            <a:fld id="{7B1C1FC8-C775-4143-9AA0-47F774E508A3}" type="slidenum">
              <a:rPr lang="en-IN" smtClean="0"/>
              <a:t>5</a:t>
            </a:fld>
            <a:endParaRPr lang="en-IN"/>
          </a:p>
        </p:txBody>
      </p:sp>
    </p:spTree>
    <p:extLst>
      <p:ext uri="{BB962C8B-B14F-4D97-AF65-F5344CB8AC3E}">
        <p14:creationId xmlns:p14="http://schemas.microsoft.com/office/powerpoint/2010/main" val="3007340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862765287"/>
              </p:ext>
            </p:extLst>
          </p:nvPr>
        </p:nvGraphicFramePr>
        <p:xfrm>
          <a:off x="838200" y="419102"/>
          <a:ext cx="10515600" cy="5757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0277856" y="77759"/>
            <a:ext cx="1731264" cy="307777"/>
          </a:xfrm>
          <a:prstGeom prst="rect">
            <a:avLst/>
          </a:prstGeom>
          <a:noFill/>
        </p:spPr>
        <p:txBody>
          <a:bodyPr wrap="square" rtlCol="0">
            <a:spAutoFit/>
          </a:bodyPr>
          <a:lstStyle/>
          <a:p>
            <a:r>
              <a:rPr lang="en-US" sz="1400" b="1" dirty="0"/>
              <a:t>FZB &amp; ASSOCIATES</a:t>
            </a:r>
            <a:endParaRPr lang="en-IN" sz="1400" b="1" dirty="0"/>
          </a:p>
        </p:txBody>
      </p:sp>
      <p:sp>
        <p:nvSpPr>
          <p:cNvPr id="2" name="Slide Number Placeholder 1"/>
          <p:cNvSpPr>
            <a:spLocks noGrp="1"/>
          </p:cNvSpPr>
          <p:nvPr>
            <p:ph type="sldNum" sz="quarter" idx="12"/>
          </p:nvPr>
        </p:nvSpPr>
        <p:spPr/>
        <p:txBody>
          <a:bodyPr/>
          <a:lstStyle/>
          <a:p>
            <a:fld id="{7B1C1FC8-C775-4143-9AA0-47F774E508A3}" type="slidenum">
              <a:rPr lang="en-IN" smtClean="0"/>
              <a:t>6</a:t>
            </a:fld>
            <a:endParaRPr lang="en-IN"/>
          </a:p>
        </p:txBody>
      </p:sp>
    </p:spTree>
    <p:extLst>
      <p:ext uri="{BB962C8B-B14F-4D97-AF65-F5344CB8AC3E}">
        <p14:creationId xmlns:p14="http://schemas.microsoft.com/office/powerpoint/2010/main" val="2033877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895866938"/>
              </p:ext>
            </p:extLst>
          </p:nvPr>
        </p:nvGraphicFramePr>
        <p:xfrm>
          <a:off x="780388" y="720304"/>
          <a:ext cx="10769600" cy="584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0277856" y="77759"/>
            <a:ext cx="1731264" cy="307777"/>
          </a:xfrm>
          <a:prstGeom prst="rect">
            <a:avLst/>
          </a:prstGeom>
          <a:noFill/>
        </p:spPr>
        <p:txBody>
          <a:bodyPr wrap="square" rtlCol="0">
            <a:spAutoFit/>
          </a:bodyPr>
          <a:lstStyle/>
          <a:p>
            <a:r>
              <a:rPr lang="en-US" sz="1400" b="1" dirty="0"/>
              <a:t>FZB &amp; ASSOCIATES</a:t>
            </a:r>
            <a:endParaRPr lang="en-IN" sz="1400" b="1" dirty="0"/>
          </a:p>
        </p:txBody>
      </p:sp>
      <p:sp>
        <p:nvSpPr>
          <p:cNvPr id="2" name="Slide Number Placeholder 1"/>
          <p:cNvSpPr>
            <a:spLocks noGrp="1"/>
          </p:cNvSpPr>
          <p:nvPr>
            <p:ph type="sldNum" sz="quarter" idx="12"/>
          </p:nvPr>
        </p:nvSpPr>
        <p:spPr/>
        <p:txBody>
          <a:bodyPr/>
          <a:lstStyle/>
          <a:p>
            <a:fld id="{7B1C1FC8-C775-4143-9AA0-47F774E508A3}" type="slidenum">
              <a:rPr lang="en-IN" smtClean="0"/>
              <a:t>7</a:t>
            </a:fld>
            <a:endParaRPr lang="en-IN"/>
          </a:p>
        </p:txBody>
      </p:sp>
    </p:spTree>
    <p:extLst>
      <p:ext uri="{BB962C8B-B14F-4D97-AF65-F5344CB8AC3E}">
        <p14:creationId xmlns:p14="http://schemas.microsoft.com/office/powerpoint/2010/main" val="3920297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4151959087"/>
              </p:ext>
            </p:extLst>
          </p:nvPr>
        </p:nvGraphicFramePr>
        <p:xfrm>
          <a:off x="1077976" y="363730"/>
          <a:ext cx="9880600" cy="59356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0277856" y="77759"/>
            <a:ext cx="1731264" cy="307777"/>
          </a:xfrm>
          <a:prstGeom prst="rect">
            <a:avLst/>
          </a:prstGeom>
          <a:noFill/>
        </p:spPr>
        <p:txBody>
          <a:bodyPr wrap="square" rtlCol="0">
            <a:spAutoFit/>
          </a:bodyPr>
          <a:lstStyle/>
          <a:p>
            <a:r>
              <a:rPr lang="en-US" sz="1400" b="1" dirty="0"/>
              <a:t>FZB &amp; ASSOCIATES</a:t>
            </a:r>
            <a:endParaRPr lang="en-IN" sz="1400" b="1" dirty="0"/>
          </a:p>
        </p:txBody>
      </p:sp>
      <p:sp>
        <p:nvSpPr>
          <p:cNvPr id="2" name="Slide Number Placeholder 1"/>
          <p:cNvSpPr>
            <a:spLocks noGrp="1"/>
          </p:cNvSpPr>
          <p:nvPr>
            <p:ph type="sldNum" sz="quarter" idx="12"/>
          </p:nvPr>
        </p:nvSpPr>
        <p:spPr/>
        <p:txBody>
          <a:bodyPr/>
          <a:lstStyle/>
          <a:p>
            <a:fld id="{7B1C1FC8-C775-4143-9AA0-47F774E508A3}" type="slidenum">
              <a:rPr lang="en-IN" smtClean="0"/>
              <a:t>8</a:t>
            </a:fld>
            <a:endParaRPr lang="en-IN"/>
          </a:p>
        </p:txBody>
      </p:sp>
    </p:spTree>
    <p:extLst>
      <p:ext uri="{BB962C8B-B14F-4D97-AF65-F5344CB8AC3E}">
        <p14:creationId xmlns:p14="http://schemas.microsoft.com/office/powerpoint/2010/main" val="3416757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2384"/>
            <a:ext cx="10515600" cy="560870"/>
          </a:xfrm>
        </p:spPr>
        <p:txBody>
          <a:bodyPr>
            <a:normAutofit fontScale="90000"/>
          </a:bodyPr>
          <a:lstStyle/>
          <a:p>
            <a:pPr marL="0" indent="0" algn="ctr">
              <a:buNone/>
            </a:pPr>
            <a:r>
              <a:rPr lang="en-US" b="1" u="sng" dirty="0">
                <a:solidFill>
                  <a:schemeClr val="tx1">
                    <a:lumMod val="50000"/>
                  </a:schemeClr>
                </a:solidFill>
              </a:rPr>
              <a:t>REGISTRATION AND STAMP DUTY PAYABLE</a:t>
            </a:r>
            <a:endParaRPr lang="en-IN" b="1" u="sng" dirty="0">
              <a:solidFill>
                <a:schemeClr val="tx1">
                  <a:lumMod val="50000"/>
                </a:schemeClr>
              </a:solidFill>
            </a:endParaRPr>
          </a:p>
        </p:txBody>
      </p:sp>
      <p:sp>
        <p:nvSpPr>
          <p:cNvPr id="3" name="Content Placeholder 2"/>
          <p:cNvSpPr>
            <a:spLocks noGrp="1"/>
          </p:cNvSpPr>
          <p:nvPr>
            <p:ph sz="quarter" idx="13"/>
          </p:nvPr>
        </p:nvSpPr>
        <p:spPr>
          <a:xfrm>
            <a:off x="838200" y="1085088"/>
            <a:ext cx="10515600" cy="938784"/>
          </a:xfrm>
        </p:spPr>
        <p:txBody>
          <a:bodyPr>
            <a:normAutofit fontScale="92500" lnSpcReduction="20000"/>
          </a:bodyPr>
          <a:lstStyle/>
          <a:p>
            <a:pPr marL="45720" indent="0" algn="just">
              <a:buNone/>
            </a:pPr>
            <a:r>
              <a:rPr lang="en-IN" b="1" dirty="0">
                <a:solidFill>
                  <a:schemeClr val="tx1">
                    <a:lumMod val="50000"/>
                  </a:schemeClr>
                </a:solidFill>
              </a:rPr>
              <a:t>Section 17 of the Registration Act, 1908</a:t>
            </a:r>
            <a:r>
              <a:rPr lang="en-IN" dirty="0">
                <a:solidFill>
                  <a:schemeClr val="tx1">
                    <a:lumMod val="50000"/>
                  </a:schemeClr>
                </a:solidFill>
              </a:rPr>
              <a:t> requires a Sale Deed transferring immovable property of a value of Rs.100/- or upwards to be compulsorily registered. Also as per Section 54 of the Transfer of Property Act, 1882.</a:t>
            </a:r>
          </a:p>
          <a:p>
            <a:pPr marL="0" indent="0" algn="just">
              <a:buNone/>
            </a:pPr>
            <a:endParaRPr lang="en-IN" sz="2400" dirty="0">
              <a:solidFill>
                <a:schemeClr val="tx1">
                  <a:lumMod val="50000"/>
                </a:schemeClr>
              </a:solidFill>
            </a:endParaRPr>
          </a:p>
        </p:txBody>
      </p:sp>
      <p:graphicFrame>
        <p:nvGraphicFramePr>
          <p:cNvPr id="4" name="Content Placeholder 3">
            <a:extLst>
              <a:ext uri="{FF2B5EF4-FFF2-40B4-BE49-F238E27FC236}">
                <a16:creationId xmlns:a16="http://schemas.microsoft.com/office/drawing/2014/main" id="{98658507-6BAC-4C59-BC6B-BD6EAABB3185}"/>
              </a:ext>
            </a:extLst>
          </p:cNvPr>
          <p:cNvGraphicFramePr>
            <a:graphicFrameLocks/>
          </p:cNvGraphicFramePr>
          <p:nvPr>
            <p:extLst>
              <p:ext uri="{D42A27DB-BD31-4B8C-83A1-F6EECF244321}">
                <p14:modId xmlns:p14="http://schemas.microsoft.com/office/powerpoint/2010/main" val="1684806301"/>
              </p:ext>
            </p:extLst>
          </p:nvPr>
        </p:nvGraphicFramePr>
        <p:xfrm>
          <a:off x="373317" y="1874982"/>
          <a:ext cx="11616613" cy="4662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0375392" y="4607"/>
            <a:ext cx="1731264" cy="307777"/>
          </a:xfrm>
          <a:prstGeom prst="rect">
            <a:avLst/>
          </a:prstGeom>
          <a:noFill/>
        </p:spPr>
        <p:txBody>
          <a:bodyPr wrap="square" rtlCol="0">
            <a:spAutoFit/>
          </a:bodyPr>
          <a:lstStyle/>
          <a:p>
            <a:r>
              <a:rPr lang="en-US" sz="1400" b="1" dirty="0"/>
              <a:t>FZB &amp; ASSOCIATES</a:t>
            </a:r>
            <a:endParaRPr lang="en-IN" sz="1400" b="1" dirty="0"/>
          </a:p>
        </p:txBody>
      </p:sp>
      <p:sp>
        <p:nvSpPr>
          <p:cNvPr id="6" name="Slide Number Placeholder 5"/>
          <p:cNvSpPr>
            <a:spLocks noGrp="1"/>
          </p:cNvSpPr>
          <p:nvPr>
            <p:ph type="sldNum" sz="quarter" idx="12"/>
          </p:nvPr>
        </p:nvSpPr>
        <p:spPr/>
        <p:txBody>
          <a:bodyPr/>
          <a:lstStyle/>
          <a:p>
            <a:fld id="{7B1C1FC8-C775-4143-9AA0-47F774E508A3}" type="slidenum">
              <a:rPr lang="en-IN" smtClean="0"/>
              <a:t>9</a:t>
            </a:fld>
            <a:endParaRPr lang="en-IN" dirty="0"/>
          </a:p>
        </p:txBody>
      </p:sp>
      <p:sp>
        <p:nvSpPr>
          <p:cNvPr id="7" name="TextBox 6"/>
          <p:cNvSpPr txBox="1"/>
          <p:nvPr/>
        </p:nvSpPr>
        <p:spPr>
          <a:xfrm>
            <a:off x="1675421" y="6537326"/>
            <a:ext cx="9012404" cy="369332"/>
          </a:xfrm>
          <a:prstGeom prst="rect">
            <a:avLst/>
          </a:prstGeom>
          <a:noFill/>
        </p:spPr>
        <p:txBody>
          <a:bodyPr wrap="none" rtlCol="0">
            <a:spAutoFit/>
          </a:bodyPr>
          <a:lstStyle/>
          <a:p>
            <a:r>
              <a:rPr lang="en-US" dirty="0"/>
              <a:t>* </a:t>
            </a:r>
            <a:r>
              <a:rPr lang="en-US" sz="1500" dirty="0"/>
              <a:t>Note – Surcharge of 1% was not levied for two years from 1.4.2020 vide Notification dated 28.3.2020</a:t>
            </a:r>
            <a:endParaRPr lang="en-IN" sz="1500" dirty="0"/>
          </a:p>
        </p:txBody>
      </p:sp>
    </p:spTree>
    <p:extLst>
      <p:ext uri="{BB962C8B-B14F-4D97-AF65-F5344CB8AC3E}">
        <p14:creationId xmlns:p14="http://schemas.microsoft.com/office/powerpoint/2010/main" val="1525805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2D83B-F3DE-400A-B18C-EA93A082A3BC}"/>
              </a:ext>
            </a:extLst>
          </p:cNvPr>
          <p:cNvSpPr>
            <a:spLocks noGrp="1"/>
          </p:cNvSpPr>
          <p:nvPr>
            <p:ph type="title"/>
          </p:nvPr>
        </p:nvSpPr>
        <p:spPr>
          <a:xfrm>
            <a:off x="838200" y="508002"/>
            <a:ext cx="10515600" cy="1325563"/>
          </a:xfrm>
        </p:spPr>
        <p:txBody>
          <a:bodyPr/>
          <a:lstStyle/>
          <a:p>
            <a:pPr marL="0" indent="0" algn="ctr">
              <a:buNone/>
            </a:pPr>
            <a:r>
              <a:rPr lang="en-IN" b="1" u="sng" dirty="0"/>
              <a:t>GIFT DEED</a:t>
            </a:r>
          </a:p>
        </p:txBody>
      </p:sp>
      <p:sp>
        <p:nvSpPr>
          <p:cNvPr id="3" name="Content Placeholder 2">
            <a:extLst>
              <a:ext uri="{FF2B5EF4-FFF2-40B4-BE49-F238E27FC236}">
                <a16:creationId xmlns:a16="http://schemas.microsoft.com/office/drawing/2014/main" id="{5462F8F8-8880-4D5D-A1CF-6C52B084F534}"/>
              </a:ext>
            </a:extLst>
          </p:cNvPr>
          <p:cNvSpPr>
            <a:spLocks noGrp="1"/>
          </p:cNvSpPr>
          <p:nvPr>
            <p:ph sz="quarter" idx="13"/>
          </p:nvPr>
        </p:nvSpPr>
        <p:spPr>
          <a:xfrm>
            <a:off x="939800" y="2397762"/>
            <a:ext cx="10515600" cy="3342323"/>
          </a:xfrm>
        </p:spPr>
        <p:txBody>
          <a:bodyPr/>
          <a:lstStyle/>
          <a:p>
            <a:pPr algn="just"/>
            <a:r>
              <a:rPr lang="en-IN" sz="2400" b="1" dirty="0"/>
              <a:t>Section 122 Transfer of Property Act </a:t>
            </a:r>
            <a:r>
              <a:rPr lang="en-IN" sz="2400" dirty="0"/>
              <a:t>defines Gift as “the transfer of certain existing moveable or immoveable property made voluntarily and without consideration, by one person, called the donor, to another, called the </a:t>
            </a:r>
            <a:r>
              <a:rPr lang="en-IN" sz="2400" dirty="0" err="1"/>
              <a:t>donee</a:t>
            </a:r>
            <a:r>
              <a:rPr lang="en-IN" sz="2400" dirty="0"/>
              <a:t>, and accepted by or on behalf of the </a:t>
            </a:r>
            <a:r>
              <a:rPr lang="en-IN" sz="2400" dirty="0" err="1"/>
              <a:t>donee</a:t>
            </a:r>
            <a:r>
              <a:rPr lang="en-IN" sz="2400" dirty="0"/>
              <a:t>.”</a:t>
            </a:r>
          </a:p>
          <a:p>
            <a:pPr algn="just"/>
            <a:r>
              <a:rPr lang="en-IN" sz="2400" b="1" dirty="0"/>
              <a:t>Section 123 Transfer of Property Act </a:t>
            </a:r>
            <a:r>
              <a:rPr lang="en-IN" sz="2400" dirty="0"/>
              <a:t>makes it necessary for the Gift Deed to be attested by at least two witnesses and compulsorily registrable.</a:t>
            </a:r>
          </a:p>
          <a:p>
            <a:pPr marL="0" indent="0" algn="just">
              <a:buNone/>
            </a:pPr>
            <a:endParaRPr lang="en-IN" sz="2400" dirty="0"/>
          </a:p>
          <a:p>
            <a:pPr marL="457200" lvl="1" indent="0">
              <a:buNone/>
            </a:pPr>
            <a:endParaRPr lang="en-IN" sz="2800" dirty="0"/>
          </a:p>
        </p:txBody>
      </p:sp>
      <p:sp>
        <p:nvSpPr>
          <p:cNvPr id="4" name="TextBox 3"/>
          <p:cNvSpPr txBox="1"/>
          <p:nvPr/>
        </p:nvSpPr>
        <p:spPr>
          <a:xfrm>
            <a:off x="10277856" y="77759"/>
            <a:ext cx="1731264" cy="307777"/>
          </a:xfrm>
          <a:prstGeom prst="rect">
            <a:avLst/>
          </a:prstGeom>
          <a:noFill/>
        </p:spPr>
        <p:txBody>
          <a:bodyPr wrap="square" rtlCol="0">
            <a:spAutoFit/>
          </a:bodyPr>
          <a:lstStyle/>
          <a:p>
            <a:r>
              <a:rPr lang="en-US" sz="1400" b="1" dirty="0"/>
              <a:t>FZB &amp; ASSOCIATES</a:t>
            </a:r>
            <a:endParaRPr lang="en-IN" sz="1400" b="1" dirty="0"/>
          </a:p>
        </p:txBody>
      </p:sp>
      <p:sp>
        <p:nvSpPr>
          <p:cNvPr id="5" name="Slide Number Placeholder 4"/>
          <p:cNvSpPr>
            <a:spLocks noGrp="1"/>
          </p:cNvSpPr>
          <p:nvPr>
            <p:ph type="sldNum" sz="quarter" idx="12"/>
          </p:nvPr>
        </p:nvSpPr>
        <p:spPr/>
        <p:txBody>
          <a:bodyPr/>
          <a:lstStyle/>
          <a:p>
            <a:fld id="{7B1C1FC8-C775-4143-9AA0-47F774E508A3}" type="slidenum">
              <a:rPr lang="en-IN" smtClean="0"/>
              <a:t>10</a:t>
            </a:fld>
            <a:endParaRPr lang="en-IN"/>
          </a:p>
        </p:txBody>
      </p:sp>
    </p:spTree>
    <p:extLst>
      <p:ext uri="{BB962C8B-B14F-4D97-AF65-F5344CB8AC3E}">
        <p14:creationId xmlns:p14="http://schemas.microsoft.com/office/powerpoint/2010/main" val="1682973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791782321"/>
              </p:ext>
            </p:extLst>
          </p:nvPr>
        </p:nvGraphicFramePr>
        <p:xfrm>
          <a:off x="317501" y="648844"/>
          <a:ext cx="11874500" cy="7251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0277856" y="77759"/>
            <a:ext cx="1731264" cy="307777"/>
          </a:xfrm>
          <a:prstGeom prst="rect">
            <a:avLst/>
          </a:prstGeom>
          <a:noFill/>
        </p:spPr>
        <p:txBody>
          <a:bodyPr wrap="square" rtlCol="0">
            <a:spAutoFit/>
          </a:bodyPr>
          <a:lstStyle/>
          <a:p>
            <a:r>
              <a:rPr lang="en-US" sz="1400" b="1" dirty="0"/>
              <a:t>FZB &amp; ASSOCIATES</a:t>
            </a:r>
            <a:endParaRPr lang="en-IN" sz="1400" b="1" dirty="0"/>
          </a:p>
        </p:txBody>
      </p:sp>
      <p:sp>
        <p:nvSpPr>
          <p:cNvPr id="2" name="Slide Number Placeholder 1"/>
          <p:cNvSpPr>
            <a:spLocks noGrp="1"/>
          </p:cNvSpPr>
          <p:nvPr>
            <p:ph type="sldNum" sz="quarter" idx="12"/>
          </p:nvPr>
        </p:nvSpPr>
        <p:spPr/>
        <p:txBody>
          <a:bodyPr/>
          <a:lstStyle/>
          <a:p>
            <a:fld id="{7B1C1FC8-C775-4143-9AA0-47F774E508A3}" type="slidenum">
              <a:rPr lang="en-IN" smtClean="0"/>
              <a:t>11</a:t>
            </a:fld>
            <a:endParaRPr lang="en-IN"/>
          </a:p>
        </p:txBody>
      </p:sp>
    </p:spTree>
    <p:extLst>
      <p:ext uri="{BB962C8B-B14F-4D97-AF65-F5344CB8AC3E}">
        <p14:creationId xmlns:p14="http://schemas.microsoft.com/office/powerpoint/2010/main" val="2122411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7580476-DEFA-412E-80BB-04BC0ABA45A5}"/>
              </a:ext>
            </a:extLst>
          </p:cNvPr>
          <p:cNvGraphicFramePr>
            <a:graphicFrameLocks noGrp="1"/>
          </p:cNvGraphicFramePr>
          <p:nvPr>
            <p:ph sz="quarter" idx="13"/>
            <p:extLst>
              <p:ext uri="{D42A27DB-BD31-4B8C-83A1-F6EECF244321}">
                <p14:modId xmlns:p14="http://schemas.microsoft.com/office/powerpoint/2010/main" val="3091175273"/>
              </p:ext>
            </p:extLst>
          </p:nvPr>
        </p:nvGraphicFramePr>
        <p:xfrm>
          <a:off x="584200" y="355600"/>
          <a:ext cx="11160760" cy="614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2770632" y="4779265"/>
            <a:ext cx="737616" cy="369332"/>
          </a:xfrm>
          <a:prstGeom prst="rect">
            <a:avLst/>
          </a:prstGeom>
          <a:noFill/>
        </p:spPr>
        <p:txBody>
          <a:bodyPr wrap="square" rtlCol="0">
            <a:spAutoFit/>
          </a:bodyPr>
          <a:lstStyle/>
          <a:p>
            <a:r>
              <a:rPr lang="en-US" dirty="0"/>
              <a:t>AND</a:t>
            </a:r>
            <a:endParaRPr lang="en-IN" dirty="0"/>
          </a:p>
        </p:txBody>
      </p:sp>
      <p:sp>
        <p:nvSpPr>
          <p:cNvPr id="3" name="TextBox 2"/>
          <p:cNvSpPr txBox="1"/>
          <p:nvPr/>
        </p:nvSpPr>
        <p:spPr>
          <a:xfrm>
            <a:off x="9192768" y="4793242"/>
            <a:ext cx="902208" cy="369332"/>
          </a:xfrm>
          <a:prstGeom prst="rect">
            <a:avLst/>
          </a:prstGeom>
          <a:noFill/>
        </p:spPr>
        <p:txBody>
          <a:bodyPr wrap="square" rtlCol="0">
            <a:spAutoFit/>
          </a:bodyPr>
          <a:lstStyle/>
          <a:p>
            <a:r>
              <a:rPr lang="en-US" dirty="0"/>
              <a:t>OR</a:t>
            </a:r>
            <a:endParaRPr lang="en-IN" dirty="0"/>
          </a:p>
        </p:txBody>
      </p:sp>
      <p:sp>
        <p:nvSpPr>
          <p:cNvPr id="5" name="TextBox 4"/>
          <p:cNvSpPr txBox="1"/>
          <p:nvPr/>
        </p:nvSpPr>
        <p:spPr>
          <a:xfrm>
            <a:off x="10277856" y="77759"/>
            <a:ext cx="1731264" cy="307777"/>
          </a:xfrm>
          <a:prstGeom prst="rect">
            <a:avLst/>
          </a:prstGeom>
          <a:noFill/>
        </p:spPr>
        <p:txBody>
          <a:bodyPr wrap="square" rtlCol="0">
            <a:spAutoFit/>
          </a:bodyPr>
          <a:lstStyle/>
          <a:p>
            <a:r>
              <a:rPr lang="en-US" sz="1400" b="1" dirty="0"/>
              <a:t>FZB &amp; ASSOCIATES</a:t>
            </a:r>
            <a:endParaRPr lang="en-IN" sz="1400" b="1" dirty="0"/>
          </a:p>
        </p:txBody>
      </p:sp>
      <p:sp>
        <p:nvSpPr>
          <p:cNvPr id="6" name="Slide Number Placeholder 5"/>
          <p:cNvSpPr>
            <a:spLocks noGrp="1"/>
          </p:cNvSpPr>
          <p:nvPr>
            <p:ph type="sldNum" sz="quarter" idx="12"/>
          </p:nvPr>
        </p:nvSpPr>
        <p:spPr/>
        <p:txBody>
          <a:bodyPr/>
          <a:lstStyle/>
          <a:p>
            <a:fld id="{7B1C1FC8-C775-4143-9AA0-47F774E508A3}" type="slidenum">
              <a:rPr lang="en-IN" smtClean="0"/>
              <a:t>12</a:t>
            </a:fld>
            <a:endParaRPr lang="en-IN"/>
          </a:p>
        </p:txBody>
      </p:sp>
    </p:spTree>
    <p:extLst>
      <p:ext uri="{BB962C8B-B14F-4D97-AF65-F5344CB8AC3E}">
        <p14:creationId xmlns:p14="http://schemas.microsoft.com/office/powerpoint/2010/main" val="2065239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B9A9-5384-4699-B27A-967B67AAD770}"/>
              </a:ext>
            </a:extLst>
          </p:cNvPr>
          <p:cNvSpPr>
            <a:spLocks noGrp="1"/>
          </p:cNvSpPr>
          <p:nvPr>
            <p:ph type="title"/>
          </p:nvPr>
        </p:nvSpPr>
        <p:spPr>
          <a:xfrm>
            <a:off x="838200" y="316991"/>
            <a:ext cx="10515600" cy="804673"/>
          </a:xfrm>
        </p:spPr>
        <p:txBody>
          <a:bodyPr>
            <a:normAutofit fontScale="90000"/>
          </a:bodyPr>
          <a:lstStyle/>
          <a:p>
            <a:pPr marL="0" indent="0" algn="ctr">
              <a:buNone/>
            </a:pPr>
            <a:r>
              <a:rPr lang="en-US" b="1" u="sng" dirty="0">
                <a:solidFill>
                  <a:schemeClr val="tx1">
                    <a:lumMod val="50000"/>
                  </a:schemeClr>
                </a:solidFill>
              </a:rPr>
              <a:t>REGISTRATION AND STAMP DUTY PAYABLE</a:t>
            </a:r>
            <a:endParaRPr lang="en-IN" u="sng" dirty="0"/>
          </a:p>
        </p:txBody>
      </p:sp>
      <p:sp>
        <p:nvSpPr>
          <p:cNvPr id="3" name="Content Placeholder 2">
            <a:extLst>
              <a:ext uri="{FF2B5EF4-FFF2-40B4-BE49-F238E27FC236}">
                <a16:creationId xmlns:a16="http://schemas.microsoft.com/office/drawing/2014/main" id="{3F0FB84A-E2B2-4479-89D5-024FC91D7821}"/>
              </a:ext>
            </a:extLst>
          </p:cNvPr>
          <p:cNvSpPr>
            <a:spLocks noGrp="1"/>
          </p:cNvSpPr>
          <p:nvPr>
            <p:ph sz="quarter" idx="13"/>
          </p:nvPr>
        </p:nvSpPr>
        <p:spPr>
          <a:xfrm>
            <a:off x="838200" y="1181291"/>
            <a:ext cx="10515600" cy="873760"/>
          </a:xfrm>
        </p:spPr>
        <p:txBody>
          <a:bodyPr/>
          <a:lstStyle/>
          <a:p>
            <a:pPr marL="0" indent="0">
              <a:buNone/>
            </a:pPr>
            <a:r>
              <a:rPr lang="en-IN" sz="2400" b="1" dirty="0">
                <a:solidFill>
                  <a:schemeClr val="tx1">
                    <a:lumMod val="50000"/>
                  </a:schemeClr>
                </a:solidFill>
              </a:rPr>
              <a:t>Section 17 of the Registration Act, 1908</a:t>
            </a:r>
            <a:r>
              <a:rPr lang="en-IN" sz="2400" dirty="0">
                <a:solidFill>
                  <a:schemeClr val="tx1">
                    <a:lumMod val="50000"/>
                  </a:schemeClr>
                </a:solidFill>
              </a:rPr>
              <a:t> requires a Gift Deed transferring immovable property to be compulsorily registered.</a:t>
            </a:r>
          </a:p>
          <a:p>
            <a:endParaRPr lang="en-IN" dirty="0"/>
          </a:p>
        </p:txBody>
      </p:sp>
      <p:graphicFrame>
        <p:nvGraphicFramePr>
          <p:cNvPr id="6" name="Diagram 5">
            <a:extLst>
              <a:ext uri="{FF2B5EF4-FFF2-40B4-BE49-F238E27FC236}">
                <a16:creationId xmlns:a16="http://schemas.microsoft.com/office/drawing/2014/main" id="{564FEE49-BF16-4344-82F4-C76CEC336FB5}"/>
              </a:ext>
            </a:extLst>
          </p:cNvPr>
          <p:cNvGraphicFramePr/>
          <p:nvPr>
            <p:extLst>
              <p:ext uri="{D42A27DB-BD31-4B8C-83A1-F6EECF244321}">
                <p14:modId xmlns:p14="http://schemas.microsoft.com/office/powerpoint/2010/main" val="1700763096"/>
              </p:ext>
            </p:extLst>
          </p:nvPr>
        </p:nvGraphicFramePr>
        <p:xfrm>
          <a:off x="345440" y="2237235"/>
          <a:ext cx="11501120" cy="39928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0277856" y="77759"/>
            <a:ext cx="1731264" cy="307777"/>
          </a:xfrm>
          <a:prstGeom prst="rect">
            <a:avLst/>
          </a:prstGeom>
          <a:noFill/>
        </p:spPr>
        <p:txBody>
          <a:bodyPr wrap="square" rtlCol="0">
            <a:spAutoFit/>
          </a:bodyPr>
          <a:lstStyle/>
          <a:p>
            <a:r>
              <a:rPr lang="en-US" sz="1400" b="1" dirty="0"/>
              <a:t>FZB &amp; ASSOCIATES</a:t>
            </a:r>
            <a:endParaRPr lang="en-IN" sz="1400" b="1" dirty="0"/>
          </a:p>
        </p:txBody>
      </p:sp>
      <p:sp>
        <p:nvSpPr>
          <p:cNvPr id="4" name="Slide Number Placeholder 3"/>
          <p:cNvSpPr>
            <a:spLocks noGrp="1"/>
          </p:cNvSpPr>
          <p:nvPr>
            <p:ph type="sldNum" sz="quarter" idx="12"/>
          </p:nvPr>
        </p:nvSpPr>
        <p:spPr/>
        <p:txBody>
          <a:bodyPr/>
          <a:lstStyle/>
          <a:p>
            <a:fld id="{7B1C1FC8-C775-4143-9AA0-47F774E508A3}" type="slidenum">
              <a:rPr lang="en-IN" smtClean="0"/>
              <a:t>13</a:t>
            </a:fld>
            <a:endParaRPr lang="en-IN"/>
          </a:p>
        </p:txBody>
      </p:sp>
    </p:spTree>
    <p:extLst>
      <p:ext uri="{BB962C8B-B14F-4D97-AF65-F5344CB8AC3E}">
        <p14:creationId xmlns:p14="http://schemas.microsoft.com/office/powerpoint/2010/main" val="1108721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624" y="2571879"/>
            <a:ext cx="10515600" cy="1325563"/>
          </a:xfrm>
        </p:spPr>
        <p:txBody>
          <a:bodyPr/>
          <a:lstStyle/>
          <a:p>
            <a:pPr marL="0" indent="0" algn="ctr">
              <a:buNone/>
            </a:pPr>
            <a:r>
              <a:rPr lang="en-US" sz="7200" b="1" dirty="0">
                <a:solidFill>
                  <a:schemeClr val="tx2">
                    <a:lumMod val="50000"/>
                  </a:schemeClr>
                </a:solidFill>
              </a:rPr>
              <a:t>THANK</a:t>
            </a:r>
            <a:r>
              <a:rPr lang="en-US" b="1" dirty="0"/>
              <a:t> </a:t>
            </a:r>
            <a:r>
              <a:rPr lang="en-US" sz="7200" b="1" dirty="0">
                <a:solidFill>
                  <a:schemeClr val="tx2">
                    <a:lumMod val="50000"/>
                  </a:schemeClr>
                </a:solidFill>
              </a:rPr>
              <a:t>YOU</a:t>
            </a:r>
            <a:endParaRPr lang="en-IN" sz="7200" b="1" dirty="0">
              <a:solidFill>
                <a:schemeClr val="tx2">
                  <a:lumMod val="50000"/>
                </a:schemeClr>
              </a:solidFill>
            </a:endParaRPr>
          </a:p>
        </p:txBody>
      </p:sp>
      <p:sp>
        <p:nvSpPr>
          <p:cNvPr id="3" name="TextBox 2"/>
          <p:cNvSpPr txBox="1"/>
          <p:nvPr/>
        </p:nvSpPr>
        <p:spPr>
          <a:xfrm>
            <a:off x="10277856" y="77759"/>
            <a:ext cx="1731264" cy="307777"/>
          </a:xfrm>
          <a:prstGeom prst="rect">
            <a:avLst/>
          </a:prstGeom>
          <a:noFill/>
        </p:spPr>
        <p:txBody>
          <a:bodyPr wrap="square" rtlCol="0">
            <a:spAutoFit/>
          </a:bodyPr>
          <a:lstStyle/>
          <a:p>
            <a:r>
              <a:rPr lang="en-US" sz="1400" b="1" dirty="0"/>
              <a:t>FZB &amp; ASSOCIATES</a:t>
            </a:r>
            <a:endParaRPr lang="en-IN" sz="1400" b="1" dirty="0"/>
          </a:p>
        </p:txBody>
      </p:sp>
      <p:sp>
        <p:nvSpPr>
          <p:cNvPr id="4" name="Slide Number Placeholder 3"/>
          <p:cNvSpPr>
            <a:spLocks noGrp="1"/>
          </p:cNvSpPr>
          <p:nvPr>
            <p:ph type="sldNum" sz="quarter" idx="12"/>
          </p:nvPr>
        </p:nvSpPr>
        <p:spPr/>
        <p:txBody>
          <a:bodyPr/>
          <a:lstStyle/>
          <a:p>
            <a:fld id="{7B1C1FC8-C775-4143-9AA0-47F774E508A3}" type="slidenum">
              <a:rPr lang="en-IN" smtClean="0"/>
              <a:t>14</a:t>
            </a:fld>
            <a:endParaRPr lang="en-IN"/>
          </a:p>
        </p:txBody>
      </p:sp>
    </p:spTree>
    <p:extLst>
      <p:ext uri="{BB962C8B-B14F-4D97-AF65-F5344CB8AC3E}">
        <p14:creationId xmlns:p14="http://schemas.microsoft.com/office/powerpoint/2010/main" val="2119318420"/>
      </p:ext>
    </p:extLst>
  </p:cSld>
  <p:clrMapOvr>
    <a:masterClrMapping/>
  </p:clrMapOvr>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1216</TotalTime>
  <Words>1097</Words>
  <Application>Microsoft Office PowerPoint</Application>
  <PresentationFormat>Widescreen</PresentationFormat>
  <Paragraphs>170</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Calibri</vt:lpstr>
      <vt:lpstr>Georgia</vt:lpstr>
      <vt:lpstr>Trebuchet MS</vt:lpstr>
      <vt:lpstr>Slipstream</vt:lpstr>
      <vt:lpstr>SALE DEED / CONVEYANCE AND GIFT DEED </vt:lpstr>
      <vt:lpstr>SALE DEED </vt:lpstr>
      <vt:lpstr>PowerPoint Presentation</vt:lpstr>
      <vt:lpstr>PowerPoint Presentation</vt:lpstr>
      <vt:lpstr>PowerPoint Presentation</vt:lpstr>
      <vt:lpstr>PowerPoint Presentation</vt:lpstr>
      <vt:lpstr>PowerPoint Presentation</vt:lpstr>
      <vt:lpstr>PowerPoint Presentation</vt:lpstr>
      <vt:lpstr>REGISTRATION AND STAMP DUTY PAYABLE</vt:lpstr>
      <vt:lpstr>GIFT DEED</vt:lpstr>
      <vt:lpstr>PowerPoint Presentation</vt:lpstr>
      <vt:lpstr>PowerPoint Presentation</vt:lpstr>
      <vt:lpstr>REGISTRATION AND STAMP DUTY PAYABLE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 DEED GIFT DEED LEAVE AND LICENSE</dc:title>
  <dc:creator>hp</dc:creator>
  <cp:lastModifiedBy>FERZANA BEHRAMKAMDIN</cp:lastModifiedBy>
  <cp:revision>158</cp:revision>
  <cp:lastPrinted>2019-01-29T12:45:57Z</cp:lastPrinted>
  <dcterms:created xsi:type="dcterms:W3CDTF">2019-01-23T16:56:04Z</dcterms:created>
  <dcterms:modified xsi:type="dcterms:W3CDTF">2025-01-15T14:22:10Z</dcterms:modified>
</cp:coreProperties>
</file>