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32"/>
  </p:notesMasterIdLst>
  <p:handoutMasterIdLst>
    <p:handoutMasterId r:id="rId33"/>
  </p:handoutMasterIdLst>
  <p:sldIdLst>
    <p:sldId id="305" r:id="rId5"/>
    <p:sldId id="306" r:id="rId6"/>
    <p:sldId id="263" r:id="rId7"/>
    <p:sldId id="262" r:id="rId8"/>
    <p:sldId id="294" r:id="rId9"/>
    <p:sldId id="297" r:id="rId10"/>
    <p:sldId id="264" r:id="rId11"/>
    <p:sldId id="256" r:id="rId12"/>
    <p:sldId id="289" r:id="rId13"/>
    <p:sldId id="291" r:id="rId14"/>
    <p:sldId id="292" r:id="rId15"/>
    <p:sldId id="293" r:id="rId16"/>
    <p:sldId id="296" r:id="rId17"/>
    <p:sldId id="295" r:id="rId18"/>
    <p:sldId id="307" r:id="rId19"/>
    <p:sldId id="308" r:id="rId20"/>
    <p:sldId id="310" r:id="rId21"/>
    <p:sldId id="311" r:id="rId22"/>
    <p:sldId id="312" r:id="rId23"/>
    <p:sldId id="309" r:id="rId24"/>
    <p:sldId id="298" r:id="rId25"/>
    <p:sldId id="299" r:id="rId26"/>
    <p:sldId id="300" r:id="rId27"/>
    <p:sldId id="301" r:id="rId28"/>
    <p:sldId id="302" r:id="rId29"/>
    <p:sldId id="303" r:id="rId30"/>
    <p:sldId id="304"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3" pos="3840" userDrawn="1">
          <p15:clr>
            <a:srgbClr val="A4A3A4"/>
          </p15:clr>
        </p15:guide>
        <p15:guide id="4" pos="80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A0000"/>
    <a:srgbClr val="AF6666"/>
    <a:srgbClr val="3D8C41"/>
    <a:srgbClr val="32A1A6"/>
    <a:srgbClr val="EBEBDD"/>
    <a:srgbClr val="4D4D4D"/>
    <a:srgbClr val="006F83"/>
    <a:srgbClr val="DED8A4"/>
    <a:srgbClr val="969959"/>
    <a:srgbClr val="98D0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412" autoAdjust="0"/>
    <p:restoredTop sz="94315" autoAdjust="0"/>
  </p:normalViewPr>
  <p:slideViewPr>
    <p:cSldViewPr snapToGrid="0" showGuides="1">
      <p:cViewPr varScale="1">
        <p:scale>
          <a:sx n="80" d="100"/>
          <a:sy n="80" d="100"/>
        </p:scale>
        <p:origin x="968" y="184"/>
      </p:cViewPr>
      <p:guideLst>
        <p:guide orient="horz" pos="2160"/>
        <p:guide pos="3840"/>
        <p:guide pos="801"/>
      </p:guideLst>
    </p:cSldViewPr>
  </p:slideViewPr>
  <p:outlineViewPr>
    <p:cViewPr>
      <p:scale>
        <a:sx n="33" d="100"/>
        <a:sy n="33" d="100"/>
      </p:scale>
      <p:origin x="0" y="-1027"/>
    </p:cViewPr>
  </p:outlineViewPr>
  <p:notesTextViewPr>
    <p:cViewPr>
      <p:scale>
        <a:sx n="1" d="1"/>
        <a:sy n="1" d="1"/>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E4C60F-CCEE-4849-8BF8-7C8A5DECBC5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138EFE-B0EB-46B9-9988-C15EDAE53B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4BDE61-105E-4C8A-9370-EE26862DA328}" type="datetimeFigureOut">
              <a:rPr lang="en-US" smtClean="0"/>
              <a:t>1/25/25</a:t>
            </a:fld>
            <a:endParaRPr lang="en-US" dirty="0"/>
          </a:p>
        </p:txBody>
      </p:sp>
      <p:sp>
        <p:nvSpPr>
          <p:cNvPr id="4" name="Footer Placeholder 3">
            <a:extLst>
              <a:ext uri="{FF2B5EF4-FFF2-40B4-BE49-F238E27FC236}">
                <a16:creationId xmlns:a16="http://schemas.microsoft.com/office/drawing/2014/main" id="{F56972C1-2B46-4BF1-B2C5-D1B7FEC2F0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E6EFF4B-2573-4BDA-A6F2-A5502C9138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3EE74F-E86B-4506-9DE4-E1532F489F4C}" type="slidenum">
              <a:rPr lang="en-US" smtClean="0"/>
              <a:t>‹#›</a:t>
            </a:fld>
            <a:endParaRPr lang="en-US" dirty="0"/>
          </a:p>
        </p:txBody>
      </p:sp>
    </p:spTree>
    <p:extLst>
      <p:ext uri="{BB962C8B-B14F-4D97-AF65-F5344CB8AC3E}">
        <p14:creationId xmlns:p14="http://schemas.microsoft.com/office/powerpoint/2010/main" val="4254107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F9E564-F46A-4B13-9263-4DBEDE3F3E54}" type="datetimeFigureOut">
              <a:rPr lang="en-US" noProof="0" smtClean="0"/>
              <a:t>1/25/25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F4110D-4E99-49C1-BF09-9D9E5818BB6B}" type="slidenum">
              <a:rPr lang="en-US" noProof="0" smtClean="0"/>
              <a:t>‹#›</a:t>
            </a:fld>
            <a:endParaRPr lang="en-US" noProof="0" dirty="0"/>
          </a:p>
        </p:txBody>
      </p:sp>
    </p:spTree>
    <p:extLst>
      <p:ext uri="{BB962C8B-B14F-4D97-AF65-F5344CB8AC3E}">
        <p14:creationId xmlns:p14="http://schemas.microsoft.com/office/powerpoint/2010/main" val="477344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Logo">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7899954E-D83C-4E03-A51E-E9EFC4CB52C8}"/>
              </a:ext>
            </a:extLst>
          </p:cNvPr>
          <p:cNvSpPr/>
          <p:nvPr userDrawn="1"/>
        </p:nvSpPr>
        <p:spPr>
          <a:xfrm>
            <a:off x="0" y="0"/>
            <a:ext cx="12192000" cy="6858000"/>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Прямоугольник 3">
            <a:extLst>
              <a:ext uri="{FF2B5EF4-FFF2-40B4-BE49-F238E27FC236}">
                <a16:creationId xmlns:a16="http://schemas.microsoft.com/office/drawing/2014/main" id="{15FAA74F-DE92-4414-B0C7-466184CBCC99}"/>
              </a:ext>
            </a:extLst>
          </p:cNvPr>
          <p:cNvSpPr/>
          <p:nvPr userDrawn="1"/>
        </p:nvSpPr>
        <p:spPr>
          <a:xfrm>
            <a:off x="4093463" y="404813"/>
            <a:ext cx="4005072" cy="17128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Slide Number Placeholder 5">
            <a:extLst>
              <a:ext uri="{FF2B5EF4-FFF2-40B4-BE49-F238E27FC236}">
                <a16:creationId xmlns:a16="http://schemas.microsoft.com/office/drawing/2014/main" id="{ECEEB3FF-7F57-482E-BA1B-44AD9E95F077}"/>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11" name="Text Placeholder 9">
            <a:extLst>
              <a:ext uri="{FF2B5EF4-FFF2-40B4-BE49-F238E27FC236}">
                <a16:creationId xmlns:a16="http://schemas.microsoft.com/office/drawing/2014/main" id="{D9D4896A-B348-4A66-B8A4-5E68BBCC49E4}"/>
              </a:ext>
            </a:extLst>
          </p:cNvPr>
          <p:cNvSpPr>
            <a:spLocks noGrp="1"/>
          </p:cNvSpPr>
          <p:nvPr>
            <p:ph type="body" sz="quarter" idx="15" hasCustomPrompt="1"/>
          </p:nvPr>
        </p:nvSpPr>
        <p:spPr>
          <a:xfrm>
            <a:off x="4093464" y="5296342"/>
            <a:ext cx="4005072" cy="1561657"/>
          </a:xfrm>
          <a:solidFill>
            <a:schemeClr val="tx1"/>
          </a:solidFill>
        </p:spPr>
        <p:txBody>
          <a:bodyPr tIns="90000" bIns="90000" anchor="ctr" anchorCtr="0">
            <a:noAutofit/>
          </a:bodyPr>
          <a:lstStyle>
            <a:lvl1pPr marL="0" indent="0" algn="ctr">
              <a:spcBef>
                <a:spcPts val="600"/>
              </a:spcBef>
              <a:buNone/>
              <a:defRPr sz="2800" i="0">
                <a:solidFill>
                  <a:schemeClr val="bg1"/>
                </a:solidFill>
              </a:defRPr>
            </a:lvl1pPr>
            <a:lvl2pPr marL="457200" indent="0" algn="ctr">
              <a:buNone/>
              <a:defRPr sz="2800">
                <a:solidFill>
                  <a:schemeClr val="bg1"/>
                </a:solidFill>
              </a:defRPr>
            </a:lvl2pPr>
            <a:lvl3pPr marL="914400" indent="0" algn="ctr">
              <a:buNone/>
              <a:defRPr sz="2800">
                <a:solidFill>
                  <a:schemeClr val="bg1"/>
                </a:solidFill>
              </a:defRPr>
            </a:lvl3pPr>
            <a:lvl4pPr marL="1371600" indent="0" algn="ctr">
              <a:buNone/>
              <a:defRPr sz="2800">
                <a:solidFill>
                  <a:schemeClr val="bg1"/>
                </a:solidFill>
              </a:defRPr>
            </a:lvl4pPr>
            <a:lvl5pPr marL="1828800" indent="0" algn="ctr">
              <a:buNone/>
              <a:defRPr sz="2800">
                <a:solidFill>
                  <a:schemeClr val="bg1"/>
                </a:solidFill>
              </a:defRPr>
            </a:lvl5pPr>
          </a:lstStyle>
          <a:p>
            <a:pPr lvl="0"/>
            <a:r>
              <a:rPr lang="en-US" noProof="0"/>
              <a:t>Edit Master</a:t>
            </a:r>
            <a:br>
              <a:rPr lang="en-US" noProof="0"/>
            </a:br>
            <a:r>
              <a:rPr lang="en-US" noProof="0"/>
              <a:t>text styles</a:t>
            </a:r>
          </a:p>
        </p:txBody>
      </p:sp>
      <p:sp>
        <p:nvSpPr>
          <p:cNvPr id="12" name="Title 1">
            <a:extLst>
              <a:ext uri="{FF2B5EF4-FFF2-40B4-BE49-F238E27FC236}">
                <a16:creationId xmlns:a16="http://schemas.microsoft.com/office/drawing/2014/main" id="{0824308D-CE80-4FF7-81BB-AFBECF7EA2C0}"/>
              </a:ext>
            </a:extLst>
          </p:cNvPr>
          <p:cNvSpPr>
            <a:spLocks noGrp="1"/>
          </p:cNvSpPr>
          <p:nvPr>
            <p:ph type="title" hasCustomPrompt="1"/>
          </p:nvPr>
        </p:nvSpPr>
        <p:spPr>
          <a:xfrm>
            <a:off x="4093464" y="2117623"/>
            <a:ext cx="4005072" cy="2977551"/>
          </a:xfrm>
          <a:solidFill>
            <a:schemeClr val="tx1"/>
          </a:solidFill>
        </p:spPr>
        <p:txBody>
          <a:bodyPr tIns="72000" bIns="216000" anchor="b">
            <a:normAutofit/>
          </a:bodyPr>
          <a:lstStyle>
            <a:lvl1pPr algn="ctr">
              <a:lnSpc>
                <a:spcPct val="85000"/>
              </a:lnSpc>
              <a:defRPr lang="ru-RU" sz="6000" b="1" kern="1200" dirty="0">
                <a:solidFill>
                  <a:schemeClr val="bg2"/>
                </a:solidFill>
                <a:latin typeface="+mj-lt"/>
                <a:ea typeface="+mn-ea"/>
                <a:cs typeface="+mn-cs"/>
              </a:defRPr>
            </a:lvl1pPr>
          </a:lstStyle>
          <a:p>
            <a:r>
              <a:rPr lang="en-US" noProof="0"/>
              <a:t>CLICK TO EDIT TITLE</a:t>
            </a:r>
          </a:p>
        </p:txBody>
      </p:sp>
      <p:sp>
        <p:nvSpPr>
          <p:cNvPr id="14" name="Picture Placeholder 13">
            <a:extLst>
              <a:ext uri="{FF2B5EF4-FFF2-40B4-BE49-F238E27FC236}">
                <a16:creationId xmlns:a16="http://schemas.microsoft.com/office/drawing/2014/main" id="{2E46EE0C-8420-4BA8-9E2D-0780DB1E6509}"/>
              </a:ext>
            </a:extLst>
          </p:cNvPr>
          <p:cNvSpPr>
            <a:spLocks noGrp="1"/>
          </p:cNvSpPr>
          <p:nvPr>
            <p:ph type="pic" sz="quarter" idx="16"/>
          </p:nvPr>
        </p:nvSpPr>
        <p:spPr>
          <a:xfrm>
            <a:off x="4930140" y="953857"/>
            <a:ext cx="2331720" cy="539496"/>
          </a:xfrm>
          <a:ln>
            <a:noFill/>
          </a:ln>
        </p:spPr>
        <p:txBody>
          <a:bodyPr anchor="ctr" anchorCtr="0">
            <a:noAutofit/>
          </a:bodyPr>
          <a:lstStyle>
            <a:lvl1pPr marL="0" indent="0" algn="ctr">
              <a:buNone/>
              <a:defRPr sz="1400">
                <a:solidFill>
                  <a:schemeClr val="bg1"/>
                </a:solidFill>
              </a:defRPr>
            </a:lvl1pPr>
          </a:lstStyle>
          <a:p>
            <a:r>
              <a:rPr lang="en-US" noProof="0"/>
              <a:t>Click icon to add picture</a:t>
            </a:r>
            <a:endParaRPr lang="en-US" noProof="0" dirty="0"/>
          </a:p>
        </p:txBody>
      </p:sp>
      <p:sp>
        <p:nvSpPr>
          <p:cNvPr id="10" name="Rectangle 6" descr="Rectangle shape">
            <a:extLst>
              <a:ext uri="{FF2B5EF4-FFF2-40B4-BE49-F238E27FC236}">
                <a16:creationId xmlns:a16="http://schemas.microsoft.com/office/drawing/2014/main" id="{0A900D34-4B01-4389-9CFF-FFCB0CF7A3CC}"/>
              </a:ext>
            </a:extLst>
          </p:cNvPr>
          <p:cNvSpPr/>
          <p:nvPr userDrawn="1"/>
        </p:nvSpPr>
        <p:spPr>
          <a:xfrm>
            <a:off x="4922520" y="1916455"/>
            <a:ext cx="726948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Прямоугольник 14">
            <a:extLst>
              <a:ext uri="{FF2B5EF4-FFF2-40B4-BE49-F238E27FC236}">
                <a16:creationId xmlns:a16="http://schemas.microsoft.com/office/drawing/2014/main" id="{18865235-7FA6-4F58-B90E-4404EAE577DF}"/>
              </a:ext>
            </a:extLst>
          </p:cNvPr>
          <p:cNvSpPr/>
          <p:nvPr userDrawn="1"/>
        </p:nvSpPr>
        <p:spPr>
          <a:xfrm>
            <a:off x="4093463" y="5095174"/>
            <a:ext cx="4005072" cy="2240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5" descr="Rectangle shape">
            <a:extLst>
              <a:ext uri="{FF2B5EF4-FFF2-40B4-BE49-F238E27FC236}">
                <a16:creationId xmlns:a16="http://schemas.microsoft.com/office/drawing/2014/main" id="{72ED261F-FABA-4D73-8360-A897A6082FA6}"/>
              </a:ext>
            </a:extLst>
          </p:cNvPr>
          <p:cNvSpPr/>
          <p:nvPr userDrawn="1"/>
        </p:nvSpPr>
        <p:spPr>
          <a:xfrm>
            <a:off x="-1" y="5095175"/>
            <a:ext cx="726948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568437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Logo">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8D30891-044A-4B6F-9E44-2C5CD52CAE5A}"/>
              </a:ext>
            </a:extLst>
          </p:cNvPr>
          <p:cNvSpPr/>
          <p:nvPr userDrawn="1"/>
        </p:nvSpPr>
        <p:spPr>
          <a:xfrm>
            <a:off x="4117848" y="0"/>
            <a:ext cx="8074152"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70061FC-03E6-461D-AD5E-F586206AB6DB}"/>
              </a:ext>
            </a:extLst>
          </p:cNvPr>
          <p:cNvSpPr>
            <a:spLocks noGrp="1"/>
          </p:cNvSpPr>
          <p:nvPr>
            <p:ph type="title" hasCustomPrompt="1"/>
          </p:nvPr>
        </p:nvSpPr>
        <p:spPr>
          <a:xfrm>
            <a:off x="839788" y="2839695"/>
            <a:ext cx="5879592" cy="2113385"/>
          </a:xfrm>
          <a:solidFill>
            <a:schemeClr val="tx1"/>
          </a:solidFill>
        </p:spPr>
        <p:txBody>
          <a:bodyPr lIns="432000" tIns="1332000" rIns="288000" bIns="1188000">
            <a:normAutofit/>
          </a:bodyPr>
          <a:lstStyle>
            <a:lvl1pPr>
              <a:defRPr lang="ru-RU" sz="6000" b="1" kern="1200" dirty="0">
                <a:solidFill>
                  <a:schemeClr val="bg2"/>
                </a:solidFill>
                <a:latin typeface="+mj-lt"/>
                <a:ea typeface="+mn-ea"/>
                <a:cs typeface="+mn-cs"/>
              </a:defRPr>
            </a:lvl1pPr>
          </a:lstStyle>
          <a:p>
            <a:r>
              <a:rPr lang="en-US" noProof="0"/>
              <a:t>CLICK TO EDIT</a:t>
            </a:r>
          </a:p>
        </p:txBody>
      </p:sp>
      <p:sp>
        <p:nvSpPr>
          <p:cNvPr id="7" name="Slide Number Placeholder 6">
            <a:extLst>
              <a:ext uri="{FF2B5EF4-FFF2-40B4-BE49-F238E27FC236}">
                <a16:creationId xmlns:a16="http://schemas.microsoft.com/office/drawing/2014/main" id="{62F291F5-706F-4B04-9757-B8F1D883D295}"/>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13" name="Text Placeholder 10">
            <a:extLst>
              <a:ext uri="{FF2B5EF4-FFF2-40B4-BE49-F238E27FC236}">
                <a16:creationId xmlns:a16="http://schemas.microsoft.com/office/drawing/2014/main" id="{C5CBDFFE-A853-4C67-8FC4-53F81449E8B0}"/>
              </a:ext>
            </a:extLst>
          </p:cNvPr>
          <p:cNvSpPr>
            <a:spLocks noGrp="1"/>
          </p:cNvSpPr>
          <p:nvPr>
            <p:ph type="body" sz="quarter" idx="15"/>
          </p:nvPr>
        </p:nvSpPr>
        <p:spPr>
          <a:xfrm>
            <a:off x="839788" y="5158018"/>
            <a:ext cx="5879592" cy="899882"/>
          </a:xfrm>
          <a:solidFill>
            <a:schemeClr val="tx1"/>
          </a:solidFill>
        </p:spPr>
        <p:txBody>
          <a:bodyPr lIns="432000" tIns="144000" rIns="144000" bIns="144000" anchor="ctr" anchorCtr="0">
            <a:normAutofit/>
          </a:bodyPr>
          <a:lstStyle>
            <a:lvl1pPr marL="0" indent="0">
              <a:lnSpc>
                <a:spcPct val="85000"/>
              </a:lnSpc>
              <a:spcBef>
                <a:spcPts val="0"/>
              </a:spcBef>
              <a:buNone/>
              <a:defRPr sz="2800" i="0">
                <a:solidFill>
                  <a:schemeClr val="bg1"/>
                </a:solidFill>
                <a:latin typeface="+mn-lt"/>
              </a:defRPr>
            </a:lvl1pPr>
            <a:lvl2pPr marL="457200" indent="0">
              <a:buNone/>
              <a:defRPr sz="6000">
                <a:solidFill>
                  <a:schemeClr val="bg2"/>
                </a:solidFill>
                <a:latin typeface="+mj-lt"/>
              </a:defRPr>
            </a:lvl2pPr>
          </a:lstStyle>
          <a:p>
            <a:pPr lvl="0"/>
            <a:r>
              <a:rPr lang="en-US" noProof="0"/>
              <a:t>Click to edit Master text styles</a:t>
            </a:r>
          </a:p>
        </p:txBody>
      </p:sp>
      <p:sp>
        <p:nvSpPr>
          <p:cNvPr id="14" name="Picture Placeholder 13">
            <a:extLst>
              <a:ext uri="{FF2B5EF4-FFF2-40B4-BE49-F238E27FC236}">
                <a16:creationId xmlns:a16="http://schemas.microsoft.com/office/drawing/2014/main" id="{ABA6C74E-3778-471F-9477-D823F7D6AC24}"/>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8" name="Rectangle 6" descr="Rectangle shape">
            <a:extLst>
              <a:ext uri="{FF2B5EF4-FFF2-40B4-BE49-F238E27FC236}">
                <a16:creationId xmlns:a16="http://schemas.microsoft.com/office/drawing/2014/main" id="{34F9E77E-D12E-44C4-BDFA-352E61E1D14C}"/>
              </a:ext>
            </a:extLst>
          </p:cNvPr>
          <p:cNvSpPr/>
          <p:nvPr userDrawn="1"/>
        </p:nvSpPr>
        <p:spPr>
          <a:xfrm>
            <a:off x="1266000" y="4956850"/>
            <a:ext cx="1092600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6" descr="Rectangle shape">
            <a:extLst>
              <a:ext uri="{FF2B5EF4-FFF2-40B4-BE49-F238E27FC236}">
                <a16:creationId xmlns:a16="http://schemas.microsoft.com/office/drawing/2014/main" id="{4C5077D8-7618-454B-9F54-DDC6AF1C8BE9}"/>
              </a:ext>
            </a:extLst>
          </p:cNvPr>
          <p:cNvSpPr/>
          <p:nvPr userDrawn="1"/>
        </p:nvSpPr>
        <p:spPr>
          <a:xfrm>
            <a:off x="839789" y="4953080"/>
            <a:ext cx="426211" cy="2087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880821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ft Picture and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Title 1">
            <a:extLst>
              <a:ext uri="{FF2B5EF4-FFF2-40B4-BE49-F238E27FC236}">
                <a16:creationId xmlns:a16="http://schemas.microsoft.com/office/drawing/2014/main" id="{17D975D9-06B9-4C78-AD70-6CDDD65987DA}"/>
              </a:ext>
            </a:extLst>
          </p:cNvPr>
          <p:cNvSpPr>
            <a:spLocks noGrp="1"/>
          </p:cNvSpPr>
          <p:nvPr>
            <p:ph type="title" hasCustomPrompt="1"/>
          </p:nvPr>
        </p:nvSpPr>
        <p:spPr>
          <a:xfrm>
            <a:off x="6958722" y="2193928"/>
            <a:ext cx="4405067" cy="1325563"/>
          </a:xfrm>
        </p:spPr>
        <p:txBody>
          <a:bodyPr lIns="0" tIns="0" rIns="0" bIns="0" anchor="b" anchorCtr="0">
            <a:normAutofit/>
          </a:bodyPr>
          <a:lstStyle>
            <a:lvl1pPr>
              <a:defRPr sz="3600" b="1"/>
            </a:lvl1pPr>
          </a:lstStyle>
          <a:p>
            <a:r>
              <a:rPr lang="en-US" noProof="0"/>
              <a:t>CLICK TO EDIT MASTER TITLE</a:t>
            </a:r>
          </a:p>
        </p:txBody>
      </p:sp>
      <p:sp>
        <p:nvSpPr>
          <p:cNvPr id="20" name="Text Placeholder 2">
            <a:extLst>
              <a:ext uri="{FF2B5EF4-FFF2-40B4-BE49-F238E27FC236}">
                <a16:creationId xmlns:a16="http://schemas.microsoft.com/office/drawing/2014/main" id="{F8424E24-3E04-4F28-8CE4-6A20781987A7}"/>
              </a:ext>
            </a:extLst>
          </p:cNvPr>
          <p:cNvSpPr>
            <a:spLocks noGrp="1"/>
          </p:cNvSpPr>
          <p:nvPr>
            <p:ph type="body" idx="1"/>
          </p:nvPr>
        </p:nvSpPr>
        <p:spPr>
          <a:xfrm>
            <a:off x="6958722" y="3937409"/>
            <a:ext cx="4412151" cy="539496"/>
          </a:xfrm>
        </p:spPr>
        <p:txBody>
          <a:bodyPr lIns="0" tIns="0" rIns="0" bIns="0" anchor="b">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1" name="Text Placeholder 2">
            <a:extLst>
              <a:ext uri="{FF2B5EF4-FFF2-40B4-BE49-F238E27FC236}">
                <a16:creationId xmlns:a16="http://schemas.microsoft.com/office/drawing/2014/main" id="{5AA4AD4A-8E8A-4E95-9E11-6FE9B001838A}"/>
              </a:ext>
            </a:extLst>
          </p:cNvPr>
          <p:cNvSpPr>
            <a:spLocks noGrp="1"/>
          </p:cNvSpPr>
          <p:nvPr>
            <p:ph type="body" idx="13"/>
          </p:nvPr>
        </p:nvSpPr>
        <p:spPr>
          <a:xfrm>
            <a:off x="6958722" y="4669416"/>
            <a:ext cx="4405066" cy="1159884"/>
          </a:xfrm>
        </p:spPr>
        <p:txBody>
          <a:bodyPr lIns="0" tIns="0" rIns="0" bIns="0" anchor="t" anchorCtr="0">
            <a:normAutofit/>
          </a:bodyPr>
          <a:lstStyle>
            <a:lvl1pPr marL="0" indent="0">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2" name="Picture Placeholder 7">
            <a:extLst>
              <a:ext uri="{FF2B5EF4-FFF2-40B4-BE49-F238E27FC236}">
                <a16:creationId xmlns:a16="http://schemas.microsoft.com/office/drawing/2014/main" id="{D8E759F5-A035-4785-8820-32AD1B0FD021}"/>
              </a:ext>
            </a:extLst>
          </p:cNvPr>
          <p:cNvSpPr>
            <a:spLocks noGrp="1"/>
          </p:cNvSpPr>
          <p:nvPr>
            <p:ph type="pic" sz="quarter" idx="14"/>
          </p:nvPr>
        </p:nvSpPr>
        <p:spPr>
          <a:xfrm>
            <a:off x="0" y="1028700"/>
            <a:ext cx="6103084" cy="4800600"/>
          </a:xfrm>
        </p:spPr>
        <p:txBody>
          <a:bodyPr lIns="0" tIns="0" rIns="0" bIns="0" anchor="ctr" anchorCtr="0">
            <a:noAutofit/>
          </a:bodyPr>
          <a:lstStyle>
            <a:lvl1pPr marL="0" indent="0" algn="ctr">
              <a:buNone/>
              <a:defRPr sz="1800"/>
            </a:lvl1pPr>
          </a:lstStyle>
          <a:p>
            <a:r>
              <a:rPr lang="en-US" noProof="0"/>
              <a:t>Click icon to add picture</a:t>
            </a:r>
            <a:endParaRPr lang="en-US" noProof="0" dirty="0"/>
          </a:p>
        </p:txBody>
      </p:sp>
      <p:sp>
        <p:nvSpPr>
          <p:cNvPr id="23" name="Picture Placeholder 13">
            <a:extLst>
              <a:ext uri="{FF2B5EF4-FFF2-40B4-BE49-F238E27FC236}">
                <a16:creationId xmlns:a16="http://schemas.microsoft.com/office/drawing/2014/main" id="{027A9CD4-070D-43A3-88C7-FA9F42DA277C}"/>
              </a:ext>
            </a:extLst>
          </p:cNvPr>
          <p:cNvSpPr>
            <a:spLocks noGrp="1"/>
          </p:cNvSpPr>
          <p:nvPr>
            <p:ph type="pic" sz="quarter" idx="16"/>
          </p:nvPr>
        </p:nvSpPr>
        <p:spPr>
          <a:xfrm>
            <a:off x="9013409"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11" name="Rectangle 22" descr="Rectangle shape">
            <a:extLst>
              <a:ext uri="{FF2B5EF4-FFF2-40B4-BE49-F238E27FC236}">
                <a16:creationId xmlns:a16="http://schemas.microsoft.com/office/drawing/2014/main" id="{7BAA7414-D7E1-4BB4-98C3-E169FD560880}"/>
              </a:ext>
            </a:extLst>
          </p:cNvPr>
          <p:cNvSpPr/>
          <p:nvPr userDrawn="1"/>
        </p:nvSpPr>
        <p:spPr>
          <a:xfrm>
            <a:off x="6102067" y="3654638"/>
            <a:ext cx="3264408"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98452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icture  and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F947FF51-80C5-433A-A515-4334E29588D0}"/>
              </a:ext>
            </a:extLst>
          </p:cNvPr>
          <p:cNvSpPr>
            <a:spLocks noGrp="1"/>
          </p:cNvSpPr>
          <p:nvPr>
            <p:ph type="body" idx="1"/>
          </p:nvPr>
        </p:nvSpPr>
        <p:spPr>
          <a:xfrm>
            <a:off x="862258" y="3095993"/>
            <a:ext cx="5242160" cy="539496"/>
          </a:xfrm>
        </p:spPr>
        <p:txBody>
          <a:bodyPr lIns="0" tIns="0" rIns="0" bIns="0" anchor="b">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2">
            <a:extLst>
              <a:ext uri="{FF2B5EF4-FFF2-40B4-BE49-F238E27FC236}">
                <a16:creationId xmlns:a16="http://schemas.microsoft.com/office/drawing/2014/main" id="{1F5FB13D-D6DC-4762-A443-A1E33781FA69}"/>
              </a:ext>
            </a:extLst>
          </p:cNvPr>
          <p:cNvSpPr>
            <a:spLocks noGrp="1"/>
          </p:cNvSpPr>
          <p:nvPr>
            <p:ph type="body" idx="13"/>
          </p:nvPr>
        </p:nvSpPr>
        <p:spPr>
          <a:xfrm>
            <a:off x="862258" y="3828000"/>
            <a:ext cx="5233742" cy="2175392"/>
          </a:xfrm>
        </p:spPr>
        <p:txBody>
          <a:bodyPr lIns="0" tIns="0" rIns="0" bIns="0" anchor="t" anchorCtr="0">
            <a:normAutofit/>
          </a:bodyPr>
          <a:lstStyle>
            <a:lvl1pPr marL="216000" indent="-216000">
              <a:spcBef>
                <a:spcPts val="600"/>
              </a:spcBef>
              <a:buClr>
                <a:schemeClr val="bg2"/>
              </a:buClr>
              <a:buFont typeface="Wingdings" panose="05000000000000000000" pitchFamily="2" charset="2"/>
              <a:buChar char="§"/>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0" y="1391821"/>
            <a:ext cx="5262327" cy="1325563"/>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 MASTER TITLE</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13" name="Picture Placeholder 7">
            <a:extLst>
              <a:ext uri="{FF2B5EF4-FFF2-40B4-BE49-F238E27FC236}">
                <a16:creationId xmlns:a16="http://schemas.microsoft.com/office/drawing/2014/main" id="{BDF13B40-70E6-4C5A-858B-DC39631DE0F6}"/>
              </a:ext>
            </a:extLst>
          </p:cNvPr>
          <p:cNvSpPr>
            <a:spLocks noGrp="1"/>
          </p:cNvSpPr>
          <p:nvPr>
            <p:ph type="pic" sz="quarter" idx="17"/>
          </p:nvPr>
        </p:nvSpPr>
        <p:spPr>
          <a:xfrm>
            <a:off x="6959600" y="0"/>
            <a:ext cx="4370388" cy="6057900"/>
          </a:xfrm>
        </p:spPr>
        <p:txBody>
          <a:bodyPr tIns="756000" rIns="72000" anchor="ctr" anchorCtr="0">
            <a:normAutofit/>
          </a:bodyPr>
          <a:lstStyle>
            <a:lvl1pPr marL="0" indent="0" algn="ctr">
              <a:buNone/>
              <a:defRPr sz="1800"/>
            </a:lvl1pPr>
          </a:lstStyle>
          <a:p>
            <a:r>
              <a:rPr lang="en-US" noProof="0"/>
              <a:t>Click icon to add picture</a:t>
            </a:r>
            <a:endParaRPr lang="en-US" noProof="0" dirty="0"/>
          </a:p>
        </p:txBody>
      </p:sp>
      <p:sp>
        <p:nvSpPr>
          <p:cNvPr id="14" name="Rectangle 9" descr="Rectangle shape">
            <a:extLst>
              <a:ext uri="{FF2B5EF4-FFF2-40B4-BE49-F238E27FC236}">
                <a16:creationId xmlns:a16="http://schemas.microsoft.com/office/drawing/2014/main" id="{A7050B34-5735-49CB-A564-B50456B9E4D8}"/>
              </a:ext>
            </a:extLst>
          </p:cNvPr>
          <p:cNvSpPr/>
          <p:nvPr userDrawn="1"/>
        </p:nvSpPr>
        <p:spPr>
          <a:xfrm>
            <a:off x="0" y="2816577"/>
            <a:ext cx="306447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55544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Left Picture Layout">
    <p:spTree>
      <p:nvGrpSpPr>
        <p:cNvPr id="1" name=""/>
        <p:cNvGrpSpPr/>
        <p:nvPr/>
      </p:nvGrpSpPr>
      <p:grpSpPr>
        <a:xfrm>
          <a:off x="0" y="0"/>
          <a:ext cx="0" cy="0"/>
          <a:chOff x="0" y="0"/>
          <a:chExt cx="0" cy="0"/>
        </a:xfrm>
      </p:grpSpPr>
      <p:sp>
        <p:nvSpPr>
          <p:cNvPr id="10" name="Rectangle 18" descr="Rectangle shape">
            <a:extLst>
              <a:ext uri="{FF2B5EF4-FFF2-40B4-BE49-F238E27FC236}">
                <a16:creationId xmlns:a16="http://schemas.microsoft.com/office/drawing/2014/main" id="{D2154103-FC4F-4381-B8F8-EBD2FE883B77}"/>
              </a:ext>
            </a:extLst>
          </p:cNvPr>
          <p:cNvSpPr/>
          <p:nvPr userDrawn="1"/>
        </p:nvSpPr>
        <p:spPr>
          <a:xfrm>
            <a:off x="-1" y="2816577"/>
            <a:ext cx="852334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Picture Placeholder 7">
            <a:extLst>
              <a:ext uri="{FF2B5EF4-FFF2-40B4-BE49-F238E27FC236}">
                <a16:creationId xmlns:a16="http://schemas.microsoft.com/office/drawing/2014/main" id="{7BF30168-0B34-44BC-AACE-89DE62358C88}"/>
              </a:ext>
            </a:extLst>
          </p:cNvPr>
          <p:cNvSpPr>
            <a:spLocks noGrp="1"/>
          </p:cNvSpPr>
          <p:nvPr>
            <p:ph type="pic" sz="quarter" idx="14"/>
          </p:nvPr>
        </p:nvSpPr>
        <p:spPr>
          <a:xfrm>
            <a:off x="838200" y="765174"/>
            <a:ext cx="4429125" cy="6092825"/>
          </a:xfrm>
        </p:spPr>
        <p:txBody>
          <a:bodyPr lIns="0" tIns="0" rIns="0" bIns="0" anchor="ctr" anchorCtr="0">
            <a:noAutofit/>
          </a:bodyPr>
          <a:lstStyle>
            <a:lvl1pPr marL="0" indent="0" algn="ctr">
              <a:buNone/>
              <a:defRPr sz="1800"/>
            </a:lvl1pPr>
          </a:lstStyle>
          <a:p>
            <a:r>
              <a:rPr lang="en-US" noProof="0"/>
              <a:t>Click icon to add picture</a:t>
            </a: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6079061" y="1391821"/>
            <a:ext cx="5252202" cy="1325563"/>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 MASTER TITLE</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9024423"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13" name="Text Placeholder 2">
            <a:extLst>
              <a:ext uri="{FF2B5EF4-FFF2-40B4-BE49-F238E27FC236}">
                <a16:creationId xmlns:a16="http://schemas.microsoft.com/office/drawing/2014/main" id="{BEB1C6EE-FA97-4634-A102-9B45058E9E25}"/>
              </a:ext>
            </a:extLst>
          </p:cNvPr>
          <p:cNvSpPr>
            <a:spLocks noGrp="1"/>
          </p:cNvSpPr>
          <p:nvPr>
            <p:ph type="body" idx="13"/>
          </p:nvPr>
        </p:nvSpPr>
        <p:spPr>
          <a:xfrm>
            <a:off x="6107591" y="3203259"/>
            <a:ext cx="5223672" cy="2880344"/>
          </a:xfrm>
        </p:spPr>
        <p:txBody>
          <a:bodyPr lIns="0" tIns="0" rIns="0" bIns="0" anchor="t" anchorCtr="0">
            <a:normAutofit/>
          </a:bodyPr>
          <a:lstStyle>
            <a:lvl1pPr marL="216000" indent="-216000">
              <a:spcBef>
                <a:spcPts val="600"/>
              </a:spcBef>
              <a:buClr>
                <a:schemeClr val="bg2"/>
              </a:buClr>
              <a:buFont typeface="Wingdings" panose="05000000000000000000" pitchFamily="2" charset="2"/>
              <a:buChar char="§"/>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909142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cons and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F947FF51-80C5-433A-A515-4334E29588D0}"/>
              </a:ext>
            </a:extLst>
          </p:cNvPr>
          <p:cNvSpPr>
            <a:spLocks noGrp="1"/>
          </p:cNvSpPr>
          <p:nvPr>
            <p:ph type="body" idx="1"/>
          </p:nvPr>
        </p:nvSpPr>
        <p:spPr>
          <a:xfrm>
            <a:off x="862258" y="3721639"/>
            <a:ext cx="4405067" cy="539496"/>
          </a:xfrm>
        </p:spPr>
        <p:txBody>
          <a:bodyPr lIns="0" tIns="0" rIns="0" bIns="0" anchor="b">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2">
            <a:extLst>
              <a:ext uri="{FF2B5EF4-FFF2-40B4-BE49-F238E27FC236}">
                <a16:creationId xmlns:a16="http://schemas.microsoft.com/office/drawing/2014/main" id="{1F5FB13D-D6DC-4762-A443-A1E33781FA69}"/>
              </a:ext>
            </a:extLst>
          </p:cNvPr>
          <p:cNvSpPr>
            <a:spLocks noGrp="1"/>
          </p:cNvSpPr>
          <p:nvPr>
            <p:ph type="body" idx="13"/>
          </p:nvPr>
        </p:nvSpPr>
        <p:spPr>
          <a:xfrm>
            <a:off x="6284490" y="1648384"/>
            <a:ext cx="4955429" cy="386922"/>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1" y="1985383"/>
            <a:ext cx="4422014" cy="1325563"/>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 MASTER TITLE</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13" name="Picture Placeholder 7">
            <a:extLst>
              <a:ext uri="{FF2B5EF4-FFF2-40B4-BE49-F238E27FC236}">
                <a16:creationId xmlns:a16="http://schemas.microsoft.com/office/drawing/2014/main" id="{BDF13B40-70E6-4C5A-858B-DC39631DE0F6}"/>
              </a:ext>
            </a:extLst>
          </p:cNvPr>
          <p:cNvSpPr>
            <a:spLocks noGrp="1"/>
          </p:cNvSpPr>
          <p:nvPr>
            <p:ph type="pic" sz="quarter" idx="17"/>
          </p:nvPr>
        </p:nvSpPr>
        <p:spPr>
          <a:xfrm>
            <a:off x="5295403" y="1303786"/>
            <a:ext cx="731520" cy="731520"/>
          </a:xfrm>
        </p:spPr>
        <p:txBody>
          <a:bodyPr lIns="0" tIns="0" rIns="0" bIns="0" anchor="ctr" anchorCtr="0">
            <a:noAutofit/>
          </a:bodyPr>
          <a:lstStyle>
            <a:lvl1pPr marL="0" indent="0" algn="ctr">
              <a:buNone/>
              <a:defRPr sz="400"/>
            </a:lvl1pPr>
          </a:lstStyle>
          <a:p>
            <a:r>
              <a:rPr lang="en-US" noProof="0"/>
              <a:t>Click icon to add picture</a:t>
            </a:r>
            <a:endParaRPr lang="en-US" noProof="0" dirty="0"/>
          </a:p>
        </p:txBody>
      </p:sp>
      <p:sp>
        <p:nvSpPr>
          <p:cNvPr id="14" name="Picture Placeholder 7">
            <a:extLst>
              <a:ext uri="{FF2B5EF4-FFF2-40B4-BE49-F238E27FC236}">
                <a16:creationId xmlns:a16="http://schemas.microsoft.com/office/drawing/2014/main" id="{0AFA18C9-04D0-44DF-808A-2C34FCE9E7D7}"/>
              </a:ext>
            </a:extLst>
          </p:cNvPr>
          <p:cNvSpPr>
            <a:spLocks noGrp="1"/>
          </p:cNvSpPr>
          <p:nvPr>
            <p:ph type="pic" sz="quarter" idx="18"/>
          </p:nvPr>
        </p:nvSpPr>
        <p:spPr>
          <a:xfrm>
            <a:off x="5295403" y="4838737"/>
            <a:ext cx="731520" cy="731520"/>
          </a:xfrm>
        </p:spPr>
        <p:txBody>
          <a:bodyPr lIns="0" tIns="0" rIns="0" bIns="0" anchor="ctr" anchorCtr="0">
            <a:noAutofit/>
          </a:bodyPr>
          <a:lstStyle>
            <a:lvl1pPr marL="0" indent="0" algn="ctr">
              <a:buNone/>
              <a:defRPr sz="400"/>
            </a:lvl1pPr>
          </a:lstStyle>
          <a:p>
            <a:r>
              <a:rPr lang="en-US" noProof="0"/>
              <a:t>Click icon to add picture</a:t>
            </a:r>
            <a:endParaRPr lang="en-US" noProof="0" dirty="0"/>
          </a:p>
        </p:txBody>
      </p:sp>
      <p:sp>
        <p:nvSpPr>
          <p:cNvPr id="15" name="Picture Placeholder 7">
            <a:extLst>
              <a:ext uri="{FF2B5EF4-FFF2-40B4-BE49-F238E27FC236}">
                <a16:creationId xmlns:a16="http://schemas.microsoft.com/office/drawing/2014/main" id="{6588C383-1FFC-421F-B64D-C20A8FF1D912}"/>
              </a:ext>
            </a:extLst>
          </p:cNvPr>
          <p:cNvSpPr>
            <a:spLocks noGrp="1"/>
          </p:cNvSpPr>
          <p:nvPr>
            <p:ph type="pic" sz="quarter" idx="19"/>
          </p:nvPr>
        </p:nvSpPr>
        <p:spPr>
          <a:xfrm>
            <a:off x="5295403" y="3660420"/>
            <a:ext cx="731520" cy="731520"/>
          </a:xfrm>
        </p:spPr>
        <p:txBody>
          <a:bodyPr lIns="0" tIns="0" rIns="0" bIns="0" anchor="ctr" anchorCtr="0">
            <a:noAutofit/>
          </a:bodyPr>
          <a:lstStyle>
            <a:lvl1pPr marL="0" indent="0" algn="ctr">
              <a:buNone/>
              <a:defRPr sz="400"/>
            </a:lvl1pPr>
          </a:lstStyle>
          <a:p>
            <a:r>
              <a:rPr lang="en-US" noProof="0"/>
              <a:t>Click icon to add picture</a:t>
            </a:r>
            <a:endParaRPr lang="en-US" noProof="0" dirty="0"/>
          </a:p>
        </p:txBody>
      </p:sp>
      <p:sp>
        <p:nvSpPr>
          <p:cNvPr id="16" name="Picture Placeholder 7">
            <a:extLst>
              <a:ext uri="{FF2B5EF4-FFF2-40B4-BE49-F238E27FC236}">
                <a16:creationId xmlns:a16="http://schemas.microsoft.com/office/drawing/2014/main" id="{41C4D3D8-E6E7-4E66-B661-6F7F594B2B8E}"/>
              </a:ext>
            </a:extLst>
          </p:cNvPr>
          <p:cNvSpPr>
            <a:spLocks noGrp="1"/>
          </p:cNvSpPr>
          <p:nvPr>
            <p:ph type="pic" sz="quarter" idx="20"/>
          </p:nvPr>
        </p:nvSpPr>
        <p:spPr>
          <a:xfrm>
            <a:off x="5295403" y="2482103"/>
            <a:ext cx="731520" cy="731520"/>
          </a:xfrm>
        </p:spPr>
        <p:txBody>
          <a:bodyPr lIns="0" tIns="0" rIns="0" bIns="0" anchor="ctr" anchorCtr="0">
            <a:noAutofit/>
          </a:bodyPr>
          <a:lstStyle>
            <a:lvl1pPr marL="0" indent="0" algn="ctr">
              <a:buNone/>
              <a:defRPr sz="400"/>
            </a:lvl1pPr>
          </a:lstStyle>
          <a:p>
            <a:r>
              <a:rPr lang="en-US" noProof="0"/>
              <a:t>Click icon to add picture</a:t>
            </a:r>
            <a:endParaRPr lang="en-US" noProof="0" dirty="0"/>
          </a:p>
        </p:txBody>
      </p:sp>
      <p:sp>
        <p:nvSpPr>
          <p:cNvPr id="17" name="Text Placeholder 2">
            <a:extLst>
              <a:ext uri="{FF2B5EF4-FFF2-40B4-BE49-F238E27FC236}">
                <a16:creationId xmlns:a16="http://schemas.microsoft.com/office/drawing/2014/main" id="{F0D239C0-D332-4295-B0D2-EE7E153AEF85}"/>
              </a:ext>
            </a:extLst>
          </p:cNvPr>
          <p:cNvSpPr>
            <a:spLocks noGrp="1"/>
          </p:cNvSpPr>
          <p:nvPr>
            <p:ph type="body" idx="21"/>
          </p:nvPr>
        </p:nvSpPr>
        <p:spPr>
          <a:xfrm>
            <a:off x="6284490" y="1026327"/>
            <a:ext cx="4955429" cy="539496"/>
          </a:xfrm>
        </p:spPr>
        <p:txBody>
          <a:bodyPr lIns="0" tIns="0" rIns="0" bIns="0" anchor="b">
            <a:normAutofit/>
          </a:bodyPr>
          <a:lstStyle>
            <a:lvl1pPr marL="0" indent="0">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Text Placeholder 2">
            <a:extLst>
              <a:ext uri="{FF2B5EF4-FFF2-40B4-BE49-F238E27FC236}">
                <a16:creationId xmlns:a16="http://schemas.microsoft.com/office/drawing/2014/main" id="{3F24AAA0-C33F-4C49-B5BA-CCA4DF164082}"/>
              </a:ext>
            </a:extLst>
          </p:cNvPr>
          <p:cNvSpPr>
            <a:spLocks noGrp="1"/>
          </p:cNvSpPr>
          <p:nvPr>
            <p:ph type="body" idx="22"/>
          </p:nvPr>
        </p:nvSpPr>
        <p:spPr>
          <a:xfrm>
            <a:off x="6284490" y="5186182"/>
            <a:ext cx="4955429" cy="386922"/>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9" name="Text Placeholder 2">
            <a:extLst>
              <a:ext uri="{FF2B5EF4-FFF2-40B4-BE49-F238E27FC236}">
                <a16:creationId xmlns:a16="http://schemas.microsoft.com/office/drawing/2014/main" id="{F15EA430-9504-4CC7-90B9-8BAC49418BCE}"/>
              </a:ext>
            </a:extLst>
          </p:cNvPr>
          <p:cNvSpPr>
            <a:spLocks noGrp="1"/>
          </p:cNvSpPr>
          <p:nvPr>
            <p:ph type="body" idx="23"/>
          </p:nvPr>
        </p:nvSpPr>
        <p:spPr>
          <a:xfrm>
            <a:off x="6284490" y="4564125"/>
            <a:ext cx="4955429" cy="539496"/>
          </a:xfrm>
        </p:spPr>
        <p:txBody>
          <a:bodyPr lIns="0" tIns="0" rIns="0" bIns="0" anchor="b">
            <a:normAutofit/>
          </a:bodyPr>
          <a:lstStyle>
            <a:lvl1pPr marL="0" indent="0">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Text Placeholder 2">
            <a:extLst>
              <a:ext uri="{FF2B5EF4-FFF2-40B4-BE49-F238E27FC236}">
                <a16:creationId xmlns:a16="http://schemas.microsoft.com/office/drawing/2014/main" id="{2452F643-0A90-42B8-A436-966F84D9136B}"/>
              </a:ext>
            </a:extLst>
          </p:cNvPr>
          <p:cNvSpPr>
            <a:spLocks noGrp="1"/>
          </p:cNvSpPr>
          <p:nvPr>
            <p:ph type="body" idx="24"/>
          </p:nvPr>
        </p:nvSpPr>
        <p:spPr>
          <a:xfrm>
            <a:off x="6284490" y="4006916"/>
            <a:ext cx="4955429" cy="386922"/>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1" name="Text Placeholder 2">
            <a:extLst>
              <a:ext uri="{FF2B5EF4-FFF2-40B4-BE49-F238E27FC236}">
                <a16:creationId xmlns:a16="http://schemas.microsoft.com/office/drawing/2014/main" id="{08A7C240-D1B7-4005-B9AF-81E3B026A242}"/>
              </a:ext>
            </a:extLst>
          </p:cNvPr>
          <p:cNvSpPr>
            <a:spLocks noGrp="1"/>
          </p:cNvSpPr>
          <p:nvPr>
            <p:ph type="body" idx="25"/>
          </p:nvPr>
        </p:nvSpPr>
        <p:spPr>
          <a:xfrm>
            <a:off x="6284490" y="3384859"/>
            <a:ext cx="4955429" cy="539496"/>
          </a:xfrm>
        </p:spPr>
        <p:txBody>
          <a:bodyPr lIns="0" tIns="0" rIns="0" bIns="0" anchor="b">
            <a:normAutofit/>
          </a:bodyPr>
          <a:lstStyle>
            <a:lvl1pPr marL="0" indent="0">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2" name="Text Placeholder 2">
            <a:extLst>
              <a:ext uri="{FF2B5EF4-FFF2-40B4-BE49-F238E27FC236}">
                <a16:creationId xmlns:a16="http://schemas.microsoft.com/office/drawing/2014/main" id="{6E6F2B4F-B958-4180-9985-068471C0E34E}"/>
              </a:ext>
            </a:extLst>
          </p:cNvPr>
          <p:cNvSpPr>
            <a:spLocks noGrp="1"/>
          </p:cNvSpPr>
          <p:nvPr>
            <p:ph type="body" idx="26"/>
          </p:nvPr>
        </p:nvSpPr>
        <p:spPr>
          <a:xfrm>
            <a:off x="6284490" y="2827650"/>
            <a:ext cx="4955429" cy="386922"/>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3" name="Text Placeholder 2">
            <a:extLst>
              <a:ext uri="{FF2B5EF4-FFF2-40B4-BE49-F238E27FC236}">
                <a16:creationId xmlns:a16="http://schemas.microsoft.com/office/drawing/2014/main" id="{09A84110-1CE1-45A4-BFE9-E44A4D9F4FF5}"/>
              </a:ext>
            </a:extLst>
          </p:cNvPr>
          <p:cNvSpPr>
            <a:spLocks noGrp="1"/>
          </p:cNvSpPr>
          <p:nvPr>
            <p:ph type="body" idx="27"/>
          </p:nvPr>
        </p:nvSpPr>
        <p:spPr>
          <a:xfrm>
            <a:off x="6284490" y="2205593"/>
            <a:ext cx="4955429" cy="539496"/>
          </a:xfrm>
        </p:spPr>
        <p:txBody>
          <a:bodyPr lIns="0" tIns="0" rIns="0" bIns="0" anchor="b">
            <a:normAutofit/>
          </a:bodyPr>
          <a:lstStyle>
            <a:lvl1pPr marL="0" indent="0">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4" name="Rectangle 13" descr="Rectangle shape">
            <a:extLst>
              <a:ext uri="{FF2B5EF4-FFF2-40B4-BE49-F238E27FC236}">
                <a16:creationId xmlns:a16="http://schemas.microsoft.com/office/drawing/2014/main" id="{4553F3B7-CCC3-488E-B551-867E00CF0DB6}"/>
              </a:ext>
            </a:extLst>
          </p:cNvPr>
          <p:cNvSpPr/>
          <p:nvPr userDrawn="1"/>
        </p:nvSpPr>
        <p:spPr>
          <a:xfrm>
            <a:off x="0" y="3442217"/>
            <a:ext cx="309600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268747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uter and Content Layout">
    <p:spTree>
      <p:nvGrpSpPr>
        <p:cNvPr id="1" name=""/>
        <p:cNvGrpSpPr/>
        <p:nvPr/>
      </p:nvGrpSpPr>
      <p:grpSpPr>
        <a:xfrm>
          <a:off x="0" y="0"/>
          <a:ext cx="0" cy="0"/>
          <a:chOff x="0" y="0"/>
          <a:chExt cx="0" cy="0"/>
        </a:xfrm>
      </p:grpSpPr>
      <p:sp>
        <p:nvSpPr>
          <p:cNvPr id="14" name="Rectangle 13" descr="Rectangle shape">
            <a:extLst>
              <a:ext uri="{FF2B5EF4-FFF2-40B4-BE49-F238E27FC236}">
                <a16:creationId xmlns:a16="http://schemas.microsoft.com/office/drawing/2014/main" id="{0348B992-DA91-41CC-A9C7-B1E6405BB768}"/>
              </a:ext>
            </a:extLst>
          </p:cNvPr>
          <p:cNvSpPr/>
          <p:nvPr userDrawn="1"/>
        </p:nvSpPr>
        <p:spPr>
          <a:xfrm>
            <a:off x="1" y="3120256"/>
            <a:ext cx="922396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864" y="871857"/>
            <a:ext cx="5076191" cy="5114286"/>
          </a:xfrm>
          <a:prstGeom prst="rect">
            <a:avLst/>
          </a:prstGeom>
        </p:spPr>
      </p:pic>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Title 1">
            <a:extLst>
              <a:ext uri="{FF2B5EF4-FFF2-40B4-BE49-F238E27FC236}">
                <a16:creationId xmlns:a16="http://schemas.microsoft.com/office/drawing/2014/main" id="{17D975D9-06B9-4C78-AD70-6CDDD65987DA}"/>
              </a:ext>
            </a:extLst>
          </p:cNvPr>
          <p:cNvSpPr>
            <a:spLocks noGrp="1"/>
          </p:cNvSpPr>
          <p:nvPr>
            <p:ph type="title" hasCustomPrompt="1"/>
          </p:nvPr>
        </p:nvSpPr>
        <p:spPr>
          <a:xfrm>
            <a:off x="6958722" y="1656048"/>
            <a:ext cx="4405067" cy="1325563"/>
          </a:xfrm>
        </p:spPr>
        <p:txBody>
          <a:bodyPr lIns="0" tIns="0" rIns="0" bIns="0" anchor="b" anchorCtr="0">
            <a:normAutofit/>
          </a:bodyPr>
          <a:lstStyle>
            <a:lvl1pPr>
              <a:defRPr sz="3600" b="1"/>
            </a:lvl1pPr>
          </a:lstStyle>
          <a:p>
            <a:r>
              <a:rPr lang="en-US" noProof="0"/>
              <a:t>CLICK TO EDIT MASTER TITLE</a:t>
            </a:r>
          </a:p>
        </p:txBody>
      </p:sp>
      <p:sp>
        <p:nvSpPr>
          <p:cNvPr id="20" name="Text Placeholder 2">
            <a:extLst>
              <a:ext uri="{FF2B5EF4-FFF2-40B4-BE49-F238E27FC236}">
                <a16:creationId xmlns:a16="http://schemas.microsoft.com/office/drawing/2014/main" id="{F8424E24-3E04-4F28-8CE4-6A20781987A7}"/>
              </a:ext>
            </a:extLst>
          </p:cNvPr>
          <p:cNvSpPr>
            <a:spLocks noGrp="1"/>
          </p:cNvSpPr>
          <p:nvPr>
            <p:ph type="body" idx="1"/>
          </p:nvPr>
        </p:nvSpPr>
        <p:spPr>
          <a:xfrm>
            <a:off x="6958722" y="3495781"/>
            <a:ext cx="4412151" cy="539496"/>
          </a:xfrm>
        </p:spPr>
        <p:txBody>
          <a:bodyPr lIns="0" tIns="0" rIns="0" bIns="0" anchor="b"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1" name="Text Placeholder 2">
            <a:extLst>
              <a:ext uri="{FF2B5EF4-FFF2-40B4-BE49-F238E27FC236}">
                <a16:creationId xmlns:a16="http://schemas.microsoft.com/office/drawing/2014/main" id="{5AA4AD4A-8E8A-4E95-9E11-6FE9B001838A}"/>
              </a:ext>
            </a:extLst>
          </p:cNvPr>
          <p:cNvSpPr>
            <a:spLocks noGrp="1"/>
          </p:cNvSpPr>
          <p:nvPr>
            <p:ph type="body" idx="13"/>
          </p:nvPr>
        </p:nvSpPr>
        <p:spPr>
          <a:xfrm>
            <a:off x="6942680" y="4179662"/>
            <a:ext cx="4405066" cy="1159884"/>
          </a:xfrm>
        </p:spPr>
        <p:txBody>
          <a:bodyPr lIns="0" tIns="0" rIns="0" bIns="0" anchor="t" anchorCtr="0">
            <a:normAutofit/>
          </a:bodyPr>
          <a:lstStyle>
            <a:lvl1pPr marL="216000" indent="-216000">
              <a:spcBef>
                <a:spcPts val="600"/>
              </a:spcBef>
              <a:buClr>
                <a:schemeClr val="accent1"/>
              </a:buClr>
              <a:buFont typeface="Wingdings" panose="05000000000000000000" pitchFamily="2" charset="2"/>
              <a:buChar char="§"/>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2" name="Picture Placeholder 7">
            <a:extLst>
              <a:ext uri="{FF2B5EF4-FFF2-40B4-BE49-F238E27FC236}">
                <a16:creationId xmlns:a16="http://schemas.microsoft.com/office/drawing/2014/main" id="{D8E759F5-A035-4785-8820-32AD1B0FD021}"/>
              </a:ext>
            </a:extLst>
          </p:cNvPr>
          <p:cNvSpPr>
            <a:spLocks noGrp="1"/>
          </p:cNvSpPr>
          <p:nvPr>
            <p:ph type="pic" sz="quarter" idx="14"/>
          </p:nvPr>
        </p:nvSpPr>
        <p:spPr>
          <a:xfrm>
            <a:off x="1284270" y="1243173"/>
            <a:ext cx="4387066" cy="2427874"/>
          </a:xfrm>
        </p:spPr>
        <p:txBody>
          <a:bodyPr lIns="0" tIns="0" rIns="0" bIns="0" anchor="ctr" anchorCtr="0">
            <a:noAutofit/>
          </a:bodyPr>
          <a:lstStyle>
            <a:lvl1pPr marL="0" indent="0" algn="ctr">
              <a:buNone/>
              <a:defRPr sz="1800"/>
            </a:lvl1pPr>
          </a:lstStyle>
          <a:p>
            <a:r>
              <a:rPr lang="en-US" noProof="0"/>
              <a:t>Click icon to add picture</a:t>
            </a:r>
            <a:endParaRPr lang="en-US" noProof="0" dirty="0"/>
          </a:p>
        </p:txBody>
      </p:sp>
      <p:sp>
        <p:nvSpPr>
          <p:cNvPr id="23" name="Picture Placeholder 13">
            <a:extLst>
              <a:ext uri="{FF2B5EF4-FFF2-40B4-BE49-F238E27FC236}">
                <a16:creationId xmlns:a16="http://schemas.microsoft.com/office/drawing/2014/main" id="{027A9CD4-070D-43A3-88C7-FA9F42DA277C}"/>
              </a:ext>
            </a:extLst>
          </p:cNvPr>
          <p:cNvSpPr>
            <a:spLocks noGrp="1"/>
          </p:cNvSpPr>
          <p:nvPr>
            <p:ph type="pic" sz="quarter" idx="16"/>
          </p:nvPr>
        </p:nvSpPr>
        <p:spPr>
          <a:xfrm>
            <a:off x="9013409"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2779381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and Title Layout">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252D122-994D-483A-BEAE-EB42A0E0961E}"/>
              </a:ext>
            </a:extLst>
          </p:cNvPr>
          <p:cNvSpPr/>
          <p:nvPr userDrawn="1"/>
        </p:nvSpPr>
        <p:spPr>
          <a:xfrm>
            <a:off x="3919728" y="-1"/>
            <a:ext cx="4352400" cy="18194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Picture Placeholder 7">
            <a:extLst>
              <a:ext uri="{FF2B5EF4-FFF2-40B4-BE49-F238E27FC236}">
                <a16:creationId xmlns:a16="http://schemas.microsoft.com/office/drawing/2014/main" id="{BDF13B40-70E6-4C5A-858B-DC39631DE0F6}"/>
              </a:ext>
            </a:extLst>
          </p:cNvPr>
          <p:cNvSpPr>
            <a:spLocks noGrp="1"/>
          </p:cNvSpPr>
          <p:nvPr>
            <p:ph type="pic" sz="quarter" idx="17"/>
          </p:nvPr>
        </p:nvSpPr>
        <p:spPr>
          <a:xfrm>
            <a:off x="0" y="2299716"/>
            <a:ext cx="11352213" cy="3758184"/>
          </a:xfrm>
        </p:spPr>
        <p:txBody>
          <a:bodyPr tIns="756000" rIns="72000" anchor="ctr" anchorCtr="0">
            <a:normAutofit/>
          </a:bodyPr>
          <a:lstStyle>
            <a:lvl1pPr marL="0" indent="0" algn="ctr">
              <a:buNone/>
              <a:defRPr sz="1800"/>
            </a:lvl1pPr>
          </a:lstStyle>
          <a:p>
            <a:r>
              <a:rPr lang="en-US" noProof="0"/>
              <a:t>Click icon to add picture</a:t>
            </a: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3919728" y="0"/>
            <a:ext cx="4352544" cy="1737360"/>
          </a:xfrm>
          <a:noFill/>
        </p:spPr>
        <p:txBody>
          <a:bodyPr lIns="0" tIns="180000" rIns="0" bIns="0" anchor="ctr" anchorCtr="0">
            <a:normAutofit/>
          </a:bodyPr>
          <a:lstStyle>
            <a:lvl1pPr marL="0" algn="ctr" defTabSz="914400" rtl="0" eaLnBrk="1" latinLnBrk="0" hangingPunct="1">
              <a:lnSpc>
                <a:spcPct val="90000"/>
              </a:lnSpc>
              <a:spcBef>
                <a:spcPct val="0"/>
              </a:spcBef>
              <a:buNone/>
              <a:defRPr lang="ru-RU" sz="3600" b="1" kern="1200" dirty="0">
                <a:solidFill>
                  <a:schemeClr val="bg2"/>
                </a:solidFill>
                <a:latin typeface="+mj-lt"/>
                <a:ea typeface="+mj-ea"/>
                <a:cs typeface="+mj-cs"/>
              </a:defRPr>
            </a:lvl1pPr>
          </a:lstStyle>
          <a:p>
            <a:r>
              <a:rPr lang="en-US" noProof="0"/>
              <a:t>CLICK TO EDIT MASTER TITLE</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7" name="Text Placeholder 6">
            <a:extLst>
              <a:ext uri="{FF2B5EF4-FFF2-40B4-BE49-F238E27FC236}">
                <a16:creationId xmlns:a16="http://schemas.microsoft.com/office/drawing/2014/main" id="{2685A6CA-852E-4D31-8861-0347B4869D82}"/>
              </a:ext>
            </a:extLst>
          </p:cNvPr>
          <p:cNvSpPr>
            <a:spLocks noGrp="1"/>
          </p:cNvSpPr>
          <p:nvPr>
            <p:ph type="body" sz="quarter" idx="18"/>
          </p:nvPr>
        </p:nvSpPr>
        <p:spPr>
          <a:xfrm>
            <a:off x="3919728" y="1732572"/>
            <a:ext cx="4352400" cy="1404000"/>
          </a:xfrm>
          <a:solidFill>
            <a:schemeClr val="tx1"/>
          </a:solidFill>
        </p:spPr>
        <p:txBody>
          <a:bodyPr lIns="180000" tIns="360000" rIns="180000" bIns="0">
            <a:normAutofit/>
          </a:bodyPr>
          <a:lstStyle>
            <a:lvl1pPr marL="0" indent="0" algn="ctr">
              <a:buNone/>
              <a:defRPr sz="1800" b="1" i="0">
                <a:solidFill>
                  <a:schemeClr val="bg1"/>
                </a:solidFill>
              </a:defRPr>
            </a:lvl1pPr>
            <a:lvl2pPr marL="457200" indent="0">
              <a:buNone/>
              <a:defRPr i="1">
                <a:solidFill>
                  <a:schemeClr val="bg1"/>
                </a:solidFill>
              </a:defRPr>
            </a:lvl2pPr>
            <a:lvl3pPr>
              <a:defRPr i="1">
                <a:solidFill>
                  <a:schemeClr val="bg1"/>
                </a:solidFill>
              </a:defRPr>
            </a:lvl3pPr>
            <a:lvl4pPr>
              <a:defRPr i="1">
                <a:solidFill>
                  <a:schemeClr val="bg1"/>
                </a:solidFill>
              </a:defRPr>
            </a:lvl4pPr>
            <a:lvl5pPr>
              <a:defRPr i="1">
                <a:solidFill>
                  <a:schemeClr val="bg1"/>
                </a:solidFill>
              </a:defRPr>
            </a:lvl5pPr>
          </a:lstStyle>
          <a:p>
            <a:pPr lvl="0"/>
            <a:r>
              <a:rPr lang="en-US" noProof="0"/>
              <a:t>Click to edit Master text styles</a:t>
            </a:r>
          </a:p>
        </p:txBody>
      </p:sp>
      <p:sp>
        <p:nvSpPr>
          <p:cNvPr id="10" name="Rectangle 23" descr="Rectangle shape">
            <a:extLst>
              <a:ext uri="{FF2B5EF4-FFF2-40B4-BE49-F238E27FC236}">
                <a16:creationId xmlns:a16="http://schemas.microsoft.com/office/drawing/2014/main" id="{A5229D97-30B4-42B0-8D6E-5BE4A017D8F7}"/>
              </a:ext>
            </a:extLst>
          </p:cNvPr>
          <p:cNvSpPr/>
          <p:nvPr userDrawn="1"/>
        </p:nvSpPr>
        <p:spPr>
          <a:xfrm>
            <a:off x="5089200" y="1528090"/>
            <a:ext cx="710280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63445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Blocks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F947FF51-80C5-433A-A515-4334E29588D0}"/>
              </a:ext>
            </a:extLst>
          </p:cNvPr>
          <p:cNvSpPr>
            <a:spLocks noGrp="1"/>
          </p:cNvSpPr>
          <p:nvPr>
            <p:ph type="body" idx="1"/>
          </p:nvPr>
        </p:nvSpPr>
        <p:spPr>
          <a:xfrm>
            <a:off x="862258" y="1740127"/>
            <a:ext cx="7800832" cy="939606"/>
          </a:xfrm>
        </p:spPr>
        <p:txBody>
          <a:bodyPr lIns="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2">
            <a:extLst>
              <a:ext uri="{FF2B5EF4-FFF2-40B4-BE49-F238E27FC236}">
                <a16:creationId xmlns:a16="http://schemas.microsoft.com/office/drawing/2014/main" id="{1F5FB13D-D6DC-4762-A443-A1E33781FA69}"/>
              </a:ext>
            </a:extLst>
          </p:cNvPr>
          <p:cNvSpPr>
            <a:spLocks noGrp="1"/>
          </p:cNvSpPr>
          <p:nvPr>
            <p:ph type="body" idx="13"/>
          </p:nvPr>
        </p:nvSpPr>
        <p:spPr>
          <a:xfrm>
            <a:off x="1216020" y="4552664"/>
            <a:ext cx="2926080" cy="1135351"/>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1" y="617258"/>
            <a:ext cx="7800832" cy="594132"/>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 MASTER TITLE</a:t>
            </a:r>
          </a:p>
        </p:txBody>
      </p:sp>
      <p:sp>
        <p:nvSpPr>
          <p:cNvPr id="17" name="Text Placeholder 2">
            <a:extLst>
              <a:ext uri="{FF2B5EF4-FFF2-40B4-BE49-F238E27FC236}">
                <a16:creationId xmlns:a16="http://schemas.microsoft.com/office/drawing/2014/main" id="{F0D239C0-D332-4295-B0D2-EE7E153AEF85}"/>
              </a:ext>
            </a:extLst>
          </p:cNvPr>
          <p:cNvSpPr>
            <a:spLocks noGrp="1"/>
          </p:cNvSpPr>
          <p:nvPr>
            <p:ph type="body" idx="21" hasCustomPrompt="1"/>
          </p:nvPr>
        </p:nvSpPr>
        <p:spPr>
          <a:xfrm>
            <a:off x="1216020" y="4002722"/>
            <a:ext cx="2926080" cy="467382"/>
          </a:xfrm>
        </p:spPr>
        <p:txBody>
          <a:bodyPr lIns="0" tIns="0" rIns="0" bIns="0" anchor="b">
            <a:normAutofit/>
          </a:bodyPr>
          <a:lstStyle>
            <a:lvl1pPr marL="0" indent="0">
              <a:buNone/>
              <a:defRPr sz="2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24" name="Picture Placeholder 13">
            <a:extLst>
              <a:ext uri="{FF2B5EF4-FFF2-40B4-BE49-F238E27FC236}">
                <a16:creationId xmlns:a16="http://schemas.microsoft.com/office/drawing/2014/main" id="{6CFA9DC2-8816-4504-9E78-0D6A51A4ABBE}"/>
              </a:ext>
            </a:extLst>
          </p:cNvPr>
          <p:cNvSpPr>
            <a:spLocks noGrp="1"/>
          </p:cNvSpPr>
          <p:nvPr>
            <p:ph type="pic" sz="quarter" idx="16"/>
          </p:nvPr>
        </p:nvSpPr>
        <p:spPr>
          <a:xfrm>
            <a:off x="9013409"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8" name="Text Placeholder 7">
            <a:extLst>
              <a:ext uri="{FF2B5EF4-FFF2-40B4-BE49-F238E27FC236}">
                <a16:creationId xmlns:a16="http://schemas.microsoft.com/office/drawing/2014/main" id="{2C9DB526-D20B-406D-B9C4-1B2FE4922375}"/>
              </a:ext>
            </a:extLst>
          </p:cNvPr>
          <p:cNvSpPr>
            <a:spLocks noGrp="1"/>
          </p:cNvSpPr>
          <p:nvPr>
            <p:ph type="body" sz="quarter" idx="28" hasCustomPrompt="1"/>
          </p:nvPr>
        </p:nvSpPr>
        <p:spPr>
          <a:xfrm>
            <a:off x="862258" y="2780485"/>
            <a:ext cx="1188720" cy="1188720"/>
          </a:xfrm>
          <a:solidFill>
            <a:schemeClr val="bg2">
              <a:alpha val="50000"/>
            </a:schemeClr>
          </a:solidFill>
        </p:spPr>
        <p:txBody>
          <a:bodyPr lIns="0" tIns="0" rIns="0" bIns="0" anchor="ctr" anchorCtr="0">
            <a:normAutofit/>
          </a:bodyPr>
          <a:lstStyle>
            <a:lvl1pPr marL="0" indent="0" algn="ctr">
              <a:buNone/>
              <a:defRPr sz="7000" b="1">
                <a:solidFill>
                  <a:schemeClr val="tx1"/>
                </a:solidFill>
                <a:latin typeface="+mj-lt"/>
              </a:defRPr>
            </a:lvl1pPr>
          </a:lstStyle>
          <a:p>
            <a:pPr lvl="0"/>
            <a:r>
              <a:rPr lang="en-US" noProof="0"/>
              <a:t>1</a:t>
            </a:r>
          </a:p>
        </p:txBody>
      </p:sp>
      <p:sp>
        <p:nvSpPr>
          <p:cNvPr id="25" name="Text Placeholder 2">
            <a:extLst>
              <a:ext uri="{FF2B5EF4-FFF2-40B4-BE49-F238E27FC236}">
                <a16:creationId xmlns:a16="http://schemas.microsoft.com/office/drawing/2014/main" id="{76963D45-FFEE-47B2-BF3C-EF83D09DA715}"/>
              </a:ext>
            </a:extLst>
          </p:cNvPr>
          <p:cNvSpPr>
            <a:spLocks noGrp="1"/>
          </p:cNvSpPr>
          <p:nvPr>
            <p:ph type="body" idx="29"/>
          </p:nvPr>
        </p:nvSpPr>
        <p:spPr>
          <a:xfrm>
            <a:off x="4834375" y="4552664"/>
            <a:ext cx="2926080" cy="1135351"/>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2">
            <a:extLst>
              <a:ext uri="{FF2B5EF4-FFF2-40B4-BE49-F238E27FC236}">
                <a16:creationId xmlns:a16="http://schemas.microsoft.com/office/drawing/2014/main" id="{F0C6A052-44FB-4766-A715-5F60A7AEF0AD}"/>
              </a:ext>
            </a:extLst>
          </p:cNvPr>
          <p:cNvSpPr>
            <a:spLocks noGrp="1"/>
          </p:cNvSpPr>
          <p:nvPr>
            <p:ph type="body" idx="30" hasCustomPrompt="1"/>
          </p:nvPr>
        </p:nvSpPr>
        <p:spPr>
          <a:xfrm>
            <a:off x="4834375" y="4002722"/>
            <a:ext cx="2926080" cy="467382"/>
          </a:xfrm>
        </p:spPr>
        <p:txBody>
          <a:bodyPr lIns="0" tIns="0" rIns="0" bIns="0" anchor="b">
            <a:normAutofit/>
          </a:bodyPr>
          <a:lstStyle>
            <a:lvl1pPr marL="0" indent="0">
              <a:buNone/>
              <a:defRPr sz="2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27" name="Text Placeholder 7">
            <a:extLst>
              <a:ext uri="{FF2B5EF4-FFF2-40B4-BE49-F238E27FC236}">
                <a16:creationId xmlns:a16="http://schemas.microsoft.com/office/drawing/2014/main" id="{26217025-86DB-4E40-9AE4-98C2F14CA8DA}"/>
              </a:ext>
            </a:extLst>
          </p:cNvPr>
          <p:cNvSpPr>
            <a:spLocks noGrp="1"/>
          </p:cNvSpPr>
          <p:nvPr>
            <p:ph type="body" sz="quarter" idx="31" hasCustomPrompt="1"/>
          </p:nvPr>
        </p:nvSpPr>
        <p:spPr>
          <a:xfrm>
            <a:off x="4480613" y="2780485"/>
            <a:ext cx="1188720" cy="1188720"/>
          </a:xfrm>
          <a:solidFill>
            <a:schemeClr val="bg2">
              <a:alpha val="50000"/>
            </a:schemeClr>
          </a:solidFill>
        </p:spPr>
        <p:txBody>
          <a:bodyPr lIns="0" tIns="0" rIns="0" bIns="0" anchor="ctr" anchorCtr="0">
            <a:normAutofit/>
          </a:bodyPr>
          <a:lstStyle>
            <a:lvl1pPr marL="0" indent="0" algn="ctr">
              <a:buNone/>
              <a:defRPr sz="7000" b="1">
                <a:solidFill>
                  <a:schemeClr val="tx1"/>
                </a:solidFill>
                <a:latin typeface="+mj-lt"/>
              </a:defRPr>
            </a:lvl1pPr>
          </a:lstStyle>
          <a:p>
            <a:pPr lvl="0"/>
            <a:r>
              <a:rPr lang="en-US" noProof="0"/>
              <a:t>2</a:t>
            </a:r>
          </a:p>
        </p:txBody>
      </p:sp>
      <p:sp>
        <p:nvSpPr>
          <p:cNvPr id="28" name="Text Placeholder 2">
            <a:extLst>
              <a:ext uri="{FF2B5EF4-FFF2-40B4-BE49-F238E27FC236}">
                <a16:creationId xmlns:a16="http://schemas.microsoft.com/office/drawing/2014/main" id="{5CDA6EA2-A642-4AE3-88FA-F776A7BE3CA8}"/>
              </a:ext>
            </a:extLst>
          </p:cNvPr>
          <p:cNvSpPr>
            <a:spLocks noGrp="1"/>
          </p:cNvSpPr>
          <p:nvPr>
            <p:ph type="body" idx="32"/>
          </p:nvPr>
        </p:nvSpPr>
        <p:spPr>
          <a:xfrm>
            <a:off x="8452731" y="4552664"/>
            <a:ext cx="2926080" cy="1135351"/>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9" name="Text Placeholder 2">
            <a:extLst>
              <a:ext uri="{FF2B5EF4-FFF2-40B4-BE49-F238E27FC236}">
                <a16:creationId xmlns:a16="http://schemas.microsoft.com/office/drawing/2014/main" id="{FCF657BA-97D6-465F-8436-31FB0B884C8B}"/>
              </a:ext>
            </a:extLst>
          </p:cNvPr>
          <p:cNvSpPr>
            <a:spLocks noGrp="1"/>
          </p:cNvSpPr>
          <p:nvPr>
            <p:ph type="body" idx="33" hasCustomPrompt="1"/>
          </p:nvPr>
        </p:nvSpPr>
        <p:spPr>
          <a:xfrm>
            <a:off x="8452731" y="4002722"/>
            <a:ext cx="2926080" cy="467382"/>
          </a:xfrm>
        </p:spPr>
        <p:txBody>
          <a:bodyPr lIns="0" tIns="0" rIns="0" bIns="0" anchor="b">
            <a:normAutofit/>
          </a:bodyPr>
          <a:lstStyle>
            <a:lvl1pPr marL="0" indent="0">
              <a:buNone/>
              <a:defRPr sz="2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30" name="Text Placeholder 7">
            <a:extLst>
              <a:ext uri="{FF2B5EF4-FFF2-40B4-BE49-F238E27FC236}">
                <a16:creationId xmlns:a16="http://schemas.microsoft.com/office/drawing/2014/main" id="{CBAA4180-32A5-4A82-BFBA-8673723FAAEA}"/>
              </a:ext>
            </a:extLst>
          </p:cNvPr>
          <p:cNvSpPr>
            <a:spLocks noGrp="1"/>
          </p:cNvSpPr>
          <p:nvPr>
            <p:ph type="body" sz="quarter" idx="34" hasCustomPrompt="1"/>
          </p:nvPr>
        </p:nvSpPr>
        <p:spPr>
          <a:xfrm>
            <a:off x="8098969" y="2780485"/>
            <a:ext cx="1188720" cy="1188720"/>
          </a:xfrm>
          <a:solidFill>
            <a:schemeClr val="bg2">
              <a:alpha val="50000"/>
            </a:schemeClr>
          </a:solidFill>
        </p:spPr>
        <p:txBody>
          <a:bodyPr lIns="0" tIns="0" rIns="0" bIns="0" anchor="ctr" anchorCtr="0">
            <a:normAutofit/>
          </a:bodyPr>
          <a:lstStyle>
            <a:lvl1pPr marL="0" indent="0" algn="ctr">
              <a:buNone/>
              <a:defRPr sz="7000" b="1">
                <a:solidFill>
                  <a:schemeClr val="tx1"/>
                </a:solidFill>
                <a:latin typeface="+mj-lt"/>
              </a:defRPr>
            </a:lvl1pPr>
          </a:lstStyle>
          <a:p>
            <a:pPr lvl="0"/>
            <a:r>
              <a:rPr lang="en-US" noProof="0"/>
              <a:t>3</a:t>
            </a:r>
          </a:p>
        </p:txBody>
      </p:sp>
      <p:sp>
        <p:nvSpPr>
          <p:cNvPr id="18" name="Rectangle 16" descr="Rectangle shape">
            <a:extLst>
              <a:ext uri="{FF2B5EF4-FFF2-40B4-BE49-F238E27FC236}">
                <a16:creationId xmlns:a16="http://schemas.microsoft.com/office/drawing/2014/main" id="{8F2E6E6B-AE50-42CD-844F-3408DB11EFCE}"/>
              </a:ext>
            </a:extLst>
          </p:cNvPr>
          <p:cNvSpPr/>
          <p:nvPr userDrawn="1"/>
        </p:nvSpPr>
        <p:spPr>
          <a:xfrm>
            <a:off x="0" y="1380173"/>
            <a:ext cx="500552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662524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mbers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F947FF51-80C5-433A-A515-4334E29588D0}"/>
              </a:ext>
            </a:extLst>
          </p:cNvPr>
          <p:cNvSpPr>
            <a:spLocks noGrp="1"/>
          </p:cNvSpPr>
          <p:nvPr>
            <p:ph type="body" idx="1"/>
          </p:nvPr>
        </p:nvSpPr>
        <p:spPr>
          <a:xfrm>
            <a:off x="862258" y="3689555"/>
            <a:ext cx="4405067" cy="1737210"/>
          </a:xfrm>
        </p:spPr>
        <p:txBody>
          <a:bodyPr lIns="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2">
            <a:extLst>
              <a:ext uri="{FF2B5EF4-FFF2-40B4-BE49-F238E27FC236}">
                <a16:creationId xmlns:a16="http://schemas.microsoft.com/office/drawing/2014/main" id="{1F5FB13D-D6DC-4762-A443-A1E33781FA69}"/>
              </a:ext>
            </a:extLst>
          </p:cNvPr>
          <p:cNvSpPr>
            <a:spLocks noGrp="1"/>
          </p:cNvSpPr>
          <p:nvPr>
            <p:ph type="body" idx="13"/>
          </p:nvPr>
        </p:nvSpPr>
        <p:spPr>
          <a:xfrm>
            <a:off x="6284490" y="2620884"/>
            <a:ext cx="4955429" cy="808115"/>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1" y="1904701"/>
            <a:ext cx="4422014" cy="1325563"/>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 MASTER TITLE</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17" name="Text Placeholder 2">
            <a:extLst>
              <a:ext uri="{FF2B5EF4-FFF2-40B4-BE49-F238E27FC236}">
                <a16:creationId xmlns:a16="http://schemas.microsoft.com/office/drawing/2014/main" id="{F0D239C0-D332-4295-B0D2-EE7E153AEF85}"/>
              </a:ext>
            </a:extLst>
          </p:cNvPr>
          <p:cNvSpPr>
            <a:spLocks noGrp="1"/>
          </p:cNvSpPr>
          <p:nvPr>
            <p:ph type="body" idx="21"/>
          </p:nvPr>
        </p:nvSpPr>
        <p:spPr>
          <a:xfrm>
            <a:off x="6284490" y="2107734"/>
            <a:ext cx="4955429" cy="430592"/>
          </a:xfrm>
        </p:spPr>
        <p:txBody>
          <a:bodyPr lIns="0" tIns="0" rIns="0" bIns="0" anchor="b">
            <a:normAutofit/>
          </a:bodyPr>
          <a:lstStyle>
            <a:lvl1pPr marL="0" indent="0">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4" name="Text Placeholder 2">
            <a:extLst>
              <a:ext uri="{FF2B5EF4-FFF2-40B4-BE49-F238E27FC236}">
                <a16:creationId xmlns:a16="http://schemas.microsoft.com/office/drawing/2014/main" id="{260CEEAE-673F-4CB5-B22D-3567AE8002CC}"/>
              </a:ext>
            </a:extLst>
          </p:cNvPr>
          <p:cNvSpPr>
            <a:spLocks noGrp="1"/>
          </p:cNvSpPr>
          <p:nvPr>
            <p:ph type="body" idx="28" hasCustomPrompt="1"/>
          </p:nvPr>
        </p:nvSpPr>
        <p:spPr>
          <a:xfrm>
            <a:off x="6284489" y="976103"/>
            <a:ext cx="4955429" cy="1128424"/>
          </a:xfrm>
        </p:spPr>
        <p:txBody>
          <a:bodyPr lIns="0" tIns="0" rIns="0" bIns="0" anchor="b">
            <a:noAutofit/>
          </a:bodyPr>
          <a:lstStyle>
            <a:lvl1pPr marL="0" indent="0">
              <a:buNone/>
              <a:defRPr sz="7000" b="1"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$12,345</a:t>
            </a:r>
          </a:p>
        </p:txBody>
      </p:sp>
      <p:sp>
        <p:nvSpPr>
          <p:cNvPr id="25" name="Text Placeholder 2">
            <a:extLst>
              <a:ext uri="{FF2B5EF4-FFF2-40B4-BE49-F238E27FC236}">
                <a16:creationId xmlns:a16="http://schemas.microsoft.com/office/drawing/2014/main" id="{B4825933-91D2-4FC0-BB9B-5D124BF9D51B}"/>
              </a:ext>
            </a:extLst>
          </p:cNvPr>
          <p:cNvSpPr>
            <a:spLocks noGrp="1"/>
          </p:cNvSpPr>
          <p:nvPr>
            <p:ph type="body" idx="29"/>
          </p:nvPr>
        </p:nvSpPr>
        <p:spPr>
          <a:xfrm>
            <a:off x="6284490" y="5321068"/>
            <a:ext cx="4955429" cy="548574"/>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2">
            <a:extLst>
              <a:ext uri="{FF2B5EF4-FFF2-40B4-BE49-F238E27FC236}">
                <a16:creationId xmlns:a16="http://schemas.microsoft.com/office/drawing/2014/main" id="{6D20445D-98AF-47B2-9FBD-AF19976FE079}"/>
              </a:ext>
            </a:extLst>
          </p:cNvPr>
          <p:cNvSpPr>
            <a:spLocks noGrp="1"/>
          </p:cNvSpPr>
          <p:nvPr>
            <p:ph type="body" idx="30"/>
          </p:nvPr>
        </p:nvSpPr>
        <p:spPr>
          <a:xfrm>
            <a:off x="6284490" y="4807915"/>
            <a:ext cx="4955429" cy="430592"/>
          </a:xfrm>
        </p:spPr>
        <p:txBody>
          <a:bodyPr lIns="0" tIns="0" rIns="0" bIns="0" anchor="b">
            <a:normAutofit/>
          </a:bodyPr>
          <a:lstStyle>
            <a:lvl1pPr marL="0" indent="0">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Text Placeholder 2">
            <a:extLst>
              <a:ext uri="{FF2B5EF4-FFF2-40B4-BE49-F238E27FC236}">
                <a16:creationId xmlns:a16="http://schemas.microsoft.com/office/drawing/2014/main" id="{26B4ED62-0191-4136-BE3C-958CFAB7AC9B}"/>
              </a:ext>
            </a:extLst>
          </p:cNvPr>
          <p:cNvSpPr>
            <a:spLocks noGrp="1"/>
          </p:cNvSpPr>
          <p:nvPr>
            <p:ph type="body" idx="31" hasCustomPrompt="1"/>
          </p:nvPr>
        </p:nvSpPr>
        <p:spPr>
          <a:xfrm>
            <a:off x="6284489" y="3676284"/>
            <a:ext cx="4955429" cy="1128424"/>
          </a:xfrm>
        </p:spPr>
        <p:txBody>
          <a:bodyPr lIns="0" tIns="0" rIns="0" bIns="0" anchor="b">
            <a:noAutofit/>
          </a:bodyPr>
          <a:lstStyle>
            <a:lvl1pPr marL="0" indent="0">
              <a:buNone/>
              <a:defRPr sz="7000" b="1"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$6,789</a:t>
            </a:r>
          </a:p>
        </p:txBody>
      </p:sp>
      <p:sp>
        <p:nvSpPr>
          <p:cNvPr id="15" name="Rectangle 13" descr="Rectangle shape">
            <a:extLst>
              <a:ext uri="{FF2B5EF4-FFF2-40B4-BE49-F238E27FC236}">
                <a16:creationId xmlns:a16="http://schemas.microsoft.com/office/drawing/2014/main" id="{7A6E2CC8-AD16-49DE-83C6-DA0AA5063E1D}"/>
              </a:ext>
            </a:extLst>
          </p:cNvPr>
          <p:cNvSpPr/>
          <p:nvPr userDrawn="1"/>
        </p:nvSpPr>
        <p:spPr>
          <a:xfrm>
            <a:off x="-1" y="3341010"/>
            <a:ext cx="4246123"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624405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tistic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9A7BA7-C33A-4105-8F53-B8940C0A3F83}"/>
              </a:ext>
            </a:extLst>
          </p:cNvPr>
          <p:cNvSpPr/>
          <p:nvPr userDrawn="1"/>
        </p:nvSpPr>
        <p:spPr>
          <a:xfrm>
            <a:off x="4408227" y="-9144"/>
            <a:ext cx="1353312" cy="3438144"/>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Rectangle 15">
            <a:extLst>
              <a:ext uri="{FF2B5EF4-FFF2-40B4-BE49-F238E27FC236}">
                <a16:creationId xmlns:a16="http://schemas.microsoft.com/office/drawing/2014/main" id="{995FDDE8-E604-43B2-9010-7650176DFE1B}"/>
              </a:ext>
            </a:extLst>
          </p:cNvPr>
          <p:cNvSpPr/>
          <p:nvPr userDrawn="1"/>
        </p:nvSpPr>
        <p:spPr>
          <a:xfrm>
            <a:off x="6051420" y="0"/>
            <a:ext cx="2039112" cy="3438144"/>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9DC30695-97E1-4601-8C7B-961D69628644}"/>
              </a:ext>
            </a:extLst>
          </p:cNvPr>
          <p:cNvSpPr/>
          <p:nvPr userDrawn="1"/>
        </p:nvSpPr>
        <p:spPr>
          <a:xfrm>
            <a:off x="8380413" y="0"/>
            <a:ext cx="2971800" cy="3438144"/>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1" y="4571999"/>
            <a:ext cx="4422014" cy="1508823"/>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 MASTER TITLE</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17" name="Text Placeholder 2">
            <a:extLst>
              <a:ext uri="{FF2B5EF4-FFF2-40B4-BE49-F238E27FC236}">
                <a16:creationId xmlns:a16="http://schemas.microsoft.com/office/drawing/2014/main" id="{F0D239C0-D332-4295-B0D2-EE7E153AEF85}"/>
              </a:ext>
            </a:extLst>
          </p:cNvPr>
          <p:cNvSpPr>
            <a:spLocks noGrp="1"/>
          </p:cNvSpPr>
          <p:nvPr>
            <p:ph type="body" idx="21" hasCustomPrompt="1"/>
          </p:nvPr>
        </p:nvSpPr>
        <p:spPr>
          <a:xfrm>
            <a:off x="4408227" y="2494818"/>
            <a:ext cx="1353314" cy="430592"/>
          </a:xfrm>
        </p:spPr>
        <p:txBody>
          <a:bodyPr lIns="0" tIns="0" rIns="0" bIns="0" anchor="b">
            <a:normAutofit/>
          </a:bodyPr>
          <a:lstStyle>
            <a:lvl1pPr marL="0" indent="0" algn="ctr">
              <a:buNone/>
              <a:defRPr sz="2800" b="0" i="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Billion</a:t>
            </a:r>
          </a:p>
        </p:txBody>
      </p:sp>
      <p:sp>
        <p:nvSpPr>
          <p:cNvPr id="24" name="Text Placeholder 2">
            <a:extLst>
              <a:ext uri="{FF2B5EF4-FFF2-40B4-BE49-F238E27FC236}">
                <a16:creationId xmlns:a16="http://schemas.microsoft.com/office/drawing/2014/main" id="{260CEEAE-673F-4CB5-B22D-3567AE8002CC}"/>
              </a:ext>
            </a:extLst>
          </p:cNvPr>
          <p:cNvSpPr>
            <a:spLocks noGrp="1"/>
          </p:cNvSpPr>
          <p:nvPr>
            <p:ph type="body" idx="28" hasCustomPrompt="1"/>
          </p:nvPr>
        </p:nvSpPr>
        <p:spPr>
          <a:xfrm>
            <a:off x="3779480" y="1520399"/>
            <a:ext cx="1982060" cy="1019338"/>
          </a:xfrm>
        </p:spPr>
        <p:txBody>
          <a:bodyPr lIns="0" tIns="0" rIns="0" bIns="0" anchor="b">
            <a:noAutofit/>
          </a:bodyPr>
          <a:lstStyle>
            <a:lvl1pPr marL="0" indent="0">
              <a:buNone/>
              <a:defRPr sz="7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$25</a:t>
            </a:r>
          </a:p>
        </p:txBody>
      </p:sp>
      <p:sp>
        <p:nvSpPr>
          <p:cNvPr id="25" name="Text Placeholder 2">
            <a:extLst>
              <a:ext uri="{FF2B5EF4-FFF2-40B4-BE49-F238E27FC236}">
                <a16:creationId xmlns:a16="http://schemas.microsoft.com/office/drawing/2014/main" id="{B4825933-91D2-4FC0-BB9B-5D124BF9D51B}"/>
              </a:ext>
            </a:extLst>
          </p:cNvPr>
          <p:cNvSpPr>
            <a:spLocks noGrp="1"/>
          </p:cNvSpPr>
          <p:nvPr>
            <p:ph type="body" idx="29"/>
          </p:nvPr>
        </p:nvSpPr>
        <p:spPr>
          <a:xfrm>
            <a:off x="5984239" y="4599296"/>
            <a:ext cx="5367974" cy="1019338"/>
          </a:xfrm>
        </p:spPr>
        <p:txBody>
          <a:bodyPr lIns="0" tIns="0" rIns="0" bIns="0" anchor="t" anchorCtr="0">
            <a:normAutofit/>
          </a:bodyPr>
          <a:lstStyle>
            <a:lvl1pPr marL="0" indent="0">
              <a:spcBef>
                <a:spcPts val="600"/>
              </a:spcBef>
              <a:buClr>
                <a:schemeClr val="bg2"/>
              </a:buClr>
              <a:buFont typeface="Wingdings" panose="05000000000000000000" pitchFamily="2" charset="2"/>
              <a:buNone/>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9" name="Text Placeholder 2">
            <a:extLst>
              <a:ext uri="{FF2B5EF4-FFF2-40B4-BE49-F238E27FC236}">
                <a16:creationId xmlns:a16="http://schemas.microsoft.com/office/drawing/2014/main" id="{D1F95E71-8CFB-47D8-857E-5CF7D091CCFE}"/>
              </a:ext>
            </a:extLst>
          </p:cNvPr>
          <p:cNvSpPr>
            <a:spLocks noGrp="1"/>
          </p:cNvSpPr>
          <p:nvPr>
            <p:ph type="body" idx="30" hasCustomPrompt="1"/>
          </p:nvPr>
        </p:nvSpPr>
        <p:spPr>
          <a:xfrm>
            <a:off x="6639221" y="2494818"/>
            <a:ext cx="1353314" cy="430592"/>
          </a:xfrm>
        </p:spPr>
        <p:txBody>
          <a:bodyPr lIns="0" tIns="0" rIns="0" bIns="0" anchor="b">
            <a:normAutofit/>
          </a:bodyPr>
          <a:lstStyle>
            <a:lvl1pPr marL="0" indent="0" algn="ctr">
              <a:buNone/>
              <a:defRPr sz="2800" b="0" i="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Billion</a:t>
            </a:r>
          </a:p>
        </p:txBody>
      </p:sp>
      <p:sp>
        <p:nvSpPr>
          <p:cNvPr id="20" name="Text Placeholder 2">
            <a:extLst>
              <a:ext uri="{FF2B5EF4-FFF2-40B4-BE49-F238E27FC236}">
                <a16:creationId xmlns:a16="http://schemas.microsoft.com/office/drawing/2014/main" id="{4220BB32-08C4-4A57-831F-A25F6DD5F662}"/>
              </a:ext>
            </a:extLst>
          </p:cNvPr>
          <p:cNvSpPr>
            <a:spLocks noGrp="1"/>
          </p:cNvSpPr>
          <p:nvPr>
            <p:ph type="body" idx="31" hasCustomPrompt="1"/>
          </p:nvPr>
        </p:nvSpPr>
        <p:spPr>
          <a:xfrm>
            <a:off x="6010474" y="1520399"/>
            <a:ext cx="1982060" cy="1019338"/>
          </a:xfrm>
        </p:spPr>
        <p:txBody>
          <a:bodyPr lIns="0" tIns="0" rIns="0" bIns="0" anchor="b">
            <a:noAutofit/>
          </a:bodyPr>
          <a:lstStyle>
            <a:lvl1pPr marL="0" indent="0">
              <a:buNone/>
              <a:defRPr sz="7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$50</a:t>
            </a:r>
          </a:p>
        </p:txBody>
      </p:sp>
      <p:sp>
        <p:nvSpPr>
          <p:cNvPr id="23" name="Text Placeholder 2">
            <a:extLst>
              <a:ext uri="{FF2B5EF4-FFF2-40B4-BE49-F238E27FC236}">
                <a16:creationId xmlns:a16="http://schemas.microsoft.com/office/drawing/2014/main" id="{694EBB8B-63BC-49D7-A4A6-810321F08ECE}"/>
              </a:ext>
            </a:extLst>
          </p:cNvPr>
          <p:cNvSpPr>
            <a:spLocks noGrp="1"/>
          </p:cNvSpPr>
          <p:nvPr>
            <p:ph type="body" idx="32" hasCustomPrompt="1"/>
          </p:nvPr>
        </p:nvSpPr>
        <p:spPr>
          <a:xfrm>
            <a:off x="9950851" y="2494818"/>
            <a:ext cx="1401361" cy="430592"/>
          </a:xfrm>
        </p:spPr>
        <p:txBody>
          <a:bodyPr lIns="0" tIns="0" rIns="0" bIns="0" anchor="b">
            <a:normAutofit/>
          </a:bodyPr>
          <a:lstStyle>
            <a:lvl1pPr marL="0" indent="0" algn="ctr">
              <a:buNone/>
              <a:defRPr sz="2800" b="0" i="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Billion</a:t>
            </a:r>
          </a:p>
        </p:txBody>
      </p:sp>
      <p:sp>
        <p:nvSpPr>
          <p:cNvPr id="28" name="Text Placeholder 2">
            <a:extLst>
              <a:ext uri="{FF2B5EF4-FFF2-40B4-BE49-F238E27FC236}">
                <a16:creationId xmlns:a16="http://schemas.microsoft.com/office/drawing/2014/main" id="{1DC8524C-8473-476B-9727-B88579F5C6D1}"/>
              </a:ext>
            </a:extLst>
          </p:cNvPr>
          <p:cNvSpPr>
            <a:spLocks noGrp="1"/>
          </p:cNvSpPr>
          <p:nvPr>
            <p:ph type="body" idx="33" hasCustomPrompt="1"/>
          </p:nvPr>
        </p:nvSpPr>
        <p:spPr>
          <a:xfrm>
            <a:off x="8339466" y="1520399"/>
            <a:ext cx="2401321" cy="1019338"/>
          </a:xfrm>
        </p:spPr>
        <p:txBody>
          <a:bodyPr lIns="0" tIns="0" rIns="0" bIns="0" anchor="b">
            <a:noAutofit/>
          </a:bodyPr>
          <a:lstStyle>
            <a:lvl1pPr marL="0" indent="0">
              <a:buNone/>
              <a:defRPr sz="7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$100</a:t>
            </a:r>
          </a:p>
        </p:txBody>
      </p:sp>
      <p:sp>
        <p:nvSpPr>
          <p:cNvPr id="29" name="Text Placeholder 2">
            <a:extLst>
              <a:ext uri="{FF2B5EF4-FFF2-40B4-BE49-F238E27FC236}">
                <a16:creationId xmlns:a16="http://schemas.microsoft.com/office/drawing/2014/main" id="{E2B5B824-F1E4-4ADF-B1C2-3DBA2FC66495}"/>
              </a:ext>
            </a:extLst>
          </p:cNvPr>
          <p:cNvSpPr>
            <a:spLocks noGrp="1"/>
          </p:cNvSpPr>
          <p:nvPr>
            <p:ph type="body" idx="34" hasCustomPrompt="1"/>
          </p:nvPr>
        </p:nvSpPr>
        <p:spPr>
          <a:xfrm>
            <a:off x="4408227" y="3684893"/>
            <a:ext cx="1353314" cy="612000"/>
          </a:xfrm>
        </p:spPr>
        <p:txBody>
          <a:bodyPr lIns="0" tIns="0" rIns="0" bIns="0" anchor="b">
            <a:normAutofit/>
          </a:bodyPr>
          <a:lstStyle>
            <a:lvl1pPr marL="0" indent="0" algn="r">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a:t>
            </a:r>
            <a:br>
              <a:rPr lang="en-US" noProof="0"/>
            </a:br>
            <a:r>
              <a:rPr lang="en-US" noProof="0"/>
              <a:t>Title</a:t>
            </a:r>
          </a:p>
        </p:txBody>
      </p:sp>
      <p:sp>
        <p:nvSpPr>
          <p:cNvPr id="30" name="Text Placeholder 2">
            <a:extLst>
              <a:ext uri="{FF2B5EF4-FFF2-40B4-BE49-F238E27FC236}">
                <a16:creationId xmlns:a16="http://schemas.microsoft.com/office/drawing/2014/main" id="{38AB304D-0212-48B1-9FA2-FFFBBA300663}"/>
              </a:ext>
            </a:extLst>
          </p:cNvPr>
          <p:cNvSpPr>
            <a:spLocks noGrp="1"/>
          </p:cNvSpPr>
          <p:nvPr>
            <p:ph type="body" idx="35" hasCustomPrompt="1"/>
          </p:nvPr>
        </p:nvSpPr>
        <p:spPr>
          <a:xfrm>
            <a:off x="6732363" y="3684893"/>
            <a:ext cx="1353314" cy="612000"/>
          </a:xfrm>
        </p:spPr>
        <p:txBody>
          <a:bodyPr lIns="0" tIns="0" rIns="0" bIns="0" anchor="b">
            <a:normAutofit/>
          </a:bodyPr>
          <a:lstStyle>
            <a:lvl1pPr marL="0" marR="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2</a:t>
            </a:r>
            <a:br>
              <a:rPr lang="en-US" noProof="0"/>
            </a:br>
            <a:r>
              <a:rPr lang="en-US" noProof="0"/>
              <a:t>Title</a:t>
            </a:r>
          </a:p>
        </p:txBody>
      </p:sp>
      <p:sp>
        <p:nvSpPr>
          <p:cNvPr id="31" name="Text Placeholder 2">
            <a:extLst>
              <a:ext uri="{FF2B5EF4-FFF2-40B4-BE49-F238E27FC236}">
                <a16:creationId xmlns:a16="http://schemas.microsoft.com/office/drawing/2014/main" id="{DC3FB435-A0E9-4DB4-97CD-CD4676D2A60B}"/>
              </a:ext>
            </a:extLst>
          </p:cNvPr>
          <p:cNvSpPr>
            <a:spLocks noGrp="1"/>
          </p:cNvSpPr>
          <p:nvPr>
            <p:ph type="body" idx="36" hasCustomPrompt="1"/>
          </p:nvPr>
        </p:nvSpPr>
        <p:spPr>
          <a:xfrm>
            <a:off x="9966893" y="3684893"/>
            <a:ext cx="1401361" cy="612000"/>
          </a:xfrm>
        </p:spPr>
        <p:txBody>
          <a:bodyPr lIns="0" tIns="0" rIns="0" bIns="0" anchor="b">
            <a:normAutofit/>
          </a:bodyPr>
          <a:lstStyle>
            <a:lvl1pPr marL="0" indent="0" algn="r">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3</a:t>
            </a:r>
            <a:br>
              <a:rPr lang="en-US" noProof="0"/>
            </a:br>
            <a:r>
              <a:rPr lang="en-US" noProof="0"/>
              <a:t>Title</a:t>
            </a:r>
          </a:p>
        </p:txBody>
      </p:sp>
      <p:sp>
        <p:nvSpPr>
          <p:cNvPr id="21" name="Rectangle 31" descr="Rectangle shape">
            <a:extLst>
              <a:ext uri="{FF2B5EF4-FFF2-40B4-BE49-F238E27FC236}">
                <a16:creationId xmlns:a16="http://schemas.microsoft.com/office/drawing/2014/main" id="{98B8BA77-4925-481F-93A8-D07826A9C50C}"/>
              </a:ext>
            </a:extLst>
          </p:cNvPr>
          <p:cNvSpPr/>
          <p:nvPr userDrawn="1"/>
        </p:nvSpPr>
        <p:spPr>
          <a:xfrm>
            <a:off x="0" y="4252116"/>
            <a:ext cx="2786185"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522026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DC30695-97E1-4601-8C7B-961D69628644}"/>
              </a:ext>
            </a:extLst>
          </p:cNvPr>
          <p:cNvSpPr/>
          <p:nvPr userDrawn="1"/>
        </p:nvSpPr>
        <p:spPr>
          <a:xfrm>
            <a:off x="838200" y="2688336"/>
            <a:ext cx="5256213" cy="4169664"/>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6959600" y="814742"/>
            <a:ext cx="4422014" cy="619448"/>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9" name="Text Placeholder 2">
            <a:extLst>
              <a:ext uri="{FF2B5EF4-FFF2-40B4-BE49-F238E27FC236}">
                <a16:creationId xmlns:a16="http://schemas.microsoft.com/office/drawing/2014/main" id="{E2B5B824-F1E4-4ADF-B1C2-3DBA2FC66495}"/>
              </a:ext>
            </a:extLst>
          </p:cNvPr>
          <p:cNvSpPr>
            <a:spLocks noGrp="1"/>
          </p:cNvSpPr>
          <p:nvPr>
            <p:ph type="body" idx="34" hasCustomPrompt="1"/>
          </p:nvPr>
        </p:nvSpPr>
        <p:spPr>
          <a:xfrm>
            <a:off x="1275346" y="3015916"/>
            <a:ext cx="4371473" cy="478453"/>
          </a:xfrm>
        </p:spPr>
        <p:txBody>
          <a:bodyPr lIns="0" tIns="0" rIns="0" bIns="0" anchor="b">
            <a:normAutofit/>
          </a:bodyPr>
          <a:lstStyle>
            <a:lvl1pPr marL="0" indent="0" algn="l">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30" name="Text Placeholder 2">
            <a:extLst>
              <a:ext uri="{FF2B5EF4-FFF2-40B4-BE49-F238E27FC236}">
                <a16:creationId xmlns:a16="http://schemas.microsoft.com/office/drawing/2014/main" id="{38AB304D-0212-48B1-9FA2-FFFBBA300663}"/>
              </a:ext>
            </a:extLst>
          </p:cNvPr>
          <p:cNvSpPr>
            <a:spLocks noGrp="1"/>
          </p:cNvSpPr>
          <p:nvPr>
            <p:ph type="body" idx="35" hasCustomPrompt="1"/>
          </p:nvPr>
        </p:nvSpPr>
        <p:spPr>
          <a:xfrm>
            <a:off x="6486281" y="3015916"/>
            <a:ext cx="2716437" cy="478800"/>
          </a:xfrm>
        </p:spPr>
        <p:txBody>
          <a:bodyPr lIns="0" tIns="0" rIns="0" bIns="0" anchor="b">
            <a:normAutofit/>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2 Title</a:t>
            </a:r>
          </a:p>
        </p:txBody>
      </p:sp>
      <p:sp>
        <p:nvSpPr>
          <p:cNvPr id="22" name="Text Placeholder 2">
            <a:extLst>
              <a:ext uri="{FF2B5EF4-FFF2-40B4-BE49-F238E27FC236}">
                <a16:creationId xmlns:a16="http://schemas.microsoft.com/office/drawing/2014/main" id="{CADBF3A0-15C9-427F-8FD2-15ED840D4E0D}"/>
              </a:ext>
            </a:extLst>
          </p:cNvPr>
          <p:cNvSpPr>
            <a:spLocks noGrp="1"/>
          </p:cNvSpPr>
          <p:nvPr>
            <p:ph type="body" idx="13"/>
          </p:nvPr>
        </p:nvSpPr>
        <p:spPr>
          <a:xfrm>
            <a:off x="1275345" y="3585385"/>
            <a:ext cx="4371473" cy="2214444"/>
          </a:xfrm>
        </p:spPr>
        <p:txBody>
          <a:bodyPr lIns="0" tIns="0" rIns="0" bIns="0" anchor="t" anchorCtr="0">
            <a:normAutofit/>
          </a:bodyPr>
          <a:lstStyle>
            <a:lvl1pPr marL="216000" indent="-216000">
              <a:spcBef>
                <a:spcPts val="600"/>
              </a:spcBef>
              <a:buClr>
                <a:schemeClr val="bg1"/>
              </a:buClr>
              <a:buFont typeface="Wingdings" panose="05000000000000000000" pitchFamily="2" charset="2"/>
              <a:buChar char="§"/>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Text Placeholder 2">
            <a:extLst>
              <a:ext uri="{FF2B5EF4-FFF2-40B4-BE49-F238E27FC236}">
                <a16:creationId xmlns:a16="http://schemas.microsoft.com/office/drawing/2014/main" id="{262C7EF8-2FB4-4ED0-A661-3328AF0A0220}"/>
              </a:ext>
            </a:extLst>
          </p:cNvPr>
          <p:cNvSpPr>
            <a:spLocks noGrp="1"/>
          </p:cNvSpPr>
          <p:nvPr>
            <p:ph type="body" idx="1"/>
          </p:nvPr>
        </p:nvSpPr>
        <p:spPr>
          <a:xfrm>
            <a:off x="6959600" y="1979605"/>
            <a:ext cx="4412151" cy="1006331"/>
          </a:xfrm>
        </p:spPr>
        <p:txBody>
          <a:bodyPr lIns="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2" name="Text Placeholder 2">
            <a:extLst>
              <a:ext uri="{FF2B5EF4-FFF2-40B4-BE49-F238E27FC236}">
                <a16:creationId xmlns:a16="http://schemas.microsoft.com/office/drawing/2014/main" id="{8A0F49E4-92A1-4E95-B557-32CC712F2097}"/>
              </a:ext>
            </a:extLst>
          </p:cNvPr>
          <p:cNvSpPr>
            <a:spLocks noGrp="1"/>
          </p:cNvSpPr>
          <p:nvPr>
            <p:ph type="body" idx="36"/>
          </p:nvPr>
        </p:nvSpPr>
        <p:spPr>
          <a:xfrm>
            <a:off x="6486281" y="3585385"/>
            <a:ext cx="4865932" cy="2214444"/>
          </a:xfrm>
        </p:spPr>
        <p:txBody>
          <a:bodyPr lIns="0" tIns="0" rIns="0" bIns="0" anchor="t" anchorCtr="0">
            <a:normAutofit/>
          </a:bodyPr>
          <a:lstStyle>
            <a:lvl1pPr marL="216000" indent="-216000">
              <a:spcBef>
                <a:spcPts val="600"/>
              </a:spcBef>
              <a:buClr>
                <a:schemeClr val="accent1"/>
              </a:buClr>
              <a:buFont typeface="Wingdings" panose="05000000000000000000" pitchFamily="2" charset="2"/>
              <a:buChar char="§"/>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4" name="Rectangle 11" descr="Rectangle shape">
            <a:extLst>
              <a:ext uri="{FF2B5EF4-FFF2-40B4-BE49-F238E27FC236}">
                <a16:creationId xmlns:a16="http://schemas.microsoft.com/office/drawing/2014/main" id="{5E384AC3-A3B2-41AF-859D-A91319695A80}"/>
              </a:ext>
            </a:extLst>
          </p:cNvPr>
          <p:cNvSpPr/>
          <p:nvPr userDrawn="1"/>
        </p:nvSpPr>
        <p:spPr>
          <a:xfrm>
            <a:off x="-1" y="1593587"/>
            <a:ext cx="1028588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368604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DC30695-97E1-4601-8C7B-961D69628644}"/>
              </a:ext>
            </a:extLst>
          </p:cNvPr>
          <p:cNvSpPr/>
          <p:nvPr userDrawn="1"/>
        </p:nvSpPr>
        <p:spPr>
          <a:xfrm>
            <a:off x="0" y="1581912"/>
            <a:ext cx="12192000" cy="5276088"/>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3256085" y="797157"/>
            <a:ext cx="5679831" cy="619448"/>
          </a:xfrm>
        </p:spPr>
        <p:txBody>
          <a:bodyPr lIns="0" tIns="0" rIns="0" bIns="0" anchor="b" anchorCtr="0">
            <a:normAutofit/>
          </a:bodyPr>
          <a:lstStyle>
            <a:lvl1pPr marL="0" algn="ctr"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cxnSp>
        <p:nvCxnSpPr>
          <p:cNvPr id="7" name="Straight Arrow Connector 6">
            <a:extLst>
              <a:ext uri="{FF2B5EF4-FFF2-40B4-BE49-F238E27FC236}">
                <a16:creationId xmlns:a16="http://schemas.microsoft.com/office/drawing/2014/main" id="{D97EC15B-6ADB-43E7-8D3D-9CA1B60F918F}"/>
              </a:ext>
            </a:extLst>
          </p:cNvPr>
          <p:cNvCxnSpPr/>
          <p:nvPr userDrawn="1"/>
        </p:nvCxnSpPr>
        <p:spPr>
          <a:xfrm>
            <a:off x="-1" y="4642338"/>
            <a:ext cx="11731752" cy="0"/>
          </a:xfrm>
          <a:prstGeom prst="straightConnector1">
            <a:avLst/>
          </a:prstGeom>
          <a:ln w="190500">
            <a:tailEnd type="stealth"/>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26D8E99-1988-42A8-9F1C-95B986DC31E3}"/>
              </a:ext>
            </a:extLst>
          </p:cNvPr>
          <p:cNvCxnSpPr>
            <a:cxnSpLocks/>
          </p:cNvCxnSpPr>
          <p:nvPr userDrawn="1"/>
        </p:nvCxnSpPr>
        <p:spPr>
          <a:xfrm rot="16200000">
            <a:off x="3649981" y="4411980"/>
            <a:ext cx="4892040" cy="0"/>
          </a:xfrm>
          <a:prstGeom prst="straightConnector1">
            <a:avLst/>
          </a:prstGeom>
          <a:ln w="190500">
            <a:tailEnd type="stealth"/>
          </a:ln>
        </p:spPr>
        <p:style>
          <a:lnRef idx="1">
            <a:schemeClr val="accent1"/>
          </a:lnRef>
          <a:fillRef idx="0">
            <a:schemeClr val="accent1"/>
          </a:fillRef>
          <a:effectRef idx="0">
            <a:schemeClr val="accent1"/>
          </a:effectRef>
          <a:fontRef idx="minor">
            <a:schemeClr val="tx1"/>
          </a:fontRef>
        </p:style>
      </p:cxnSp>
      <p:sp>
        <p:nvSpPr>
          <p:cNvPr id="19" name="Picture Placeholder 11" descr="Competitors logos quadrant">
            <a:extLst>
              <a:ext uri="{FF2B5EF4-FFF2-40B4-BE49-F238E27FC236}">
                <a16:creationId xmlns:a16="http://schemas.microsoft.com/office/drawing/2014/main" id="{9E7B5F5C-D6CB-40DA-9AEA-4945FD67068A}"/>
              </a:ext>
            </a:extLst>
          </p:cNvPr>
          <p:cNvSpPr>
            <a:spLocks noGrp="1"/>
          </p:cNvSpPr>
          <p:nvPr>
            <p:ph type="pic" sz="quarter" idx="39" hasCustomPrompt="1"/>
          </p:nvPr>
        </p:nvSpPr>
        <p:spPr>
          <a:xfrm>
            <a:off x="3930305" y="2948388"/>
            <a:ext cx="1772153" cy="777240"/>
          </a:xfrm>
          <a:solidFill>
            <a:schemeClr val="bg1">
              <a:alpha val="50000"/>
            </a:schemeClr>
          </a:solidFill>
        </p:spPr>
        <p:txBody>
          <a:bodyPr anchor="ctr" anchorCtr="0">
            <a:noAutofit/>
          </a:bodyPr>
          <a:lstStyle>
            <a:lvl1pPr marL="0" indent="0" algn="ctr">
              <a:buNone/>
              <a:defRPr sz="2000" i="0">
                <a:solidFill>
                  <a:schemeClr val="tx1"/>
                </a:solidFill>
              </a:defRPr>
            </a:lvl1pPr>
          </a:lstStyle>
          <a:p>
            <a:r>
              <a:rPr lang="en-US" noProof="0" dirty="0"/>
              <a:t>Competitor 2</a:t>
            </a:r>
          </a:p>
          <a:p>
            <a:r>
              <a:rPr lang="en-US" noProof="0" dirty="0"/>
              <a:t>Logo</a:t>
            </a:r>
          </a:p>
        </p:txBody>
      </p:sp>
      <p:sp>
        <p:nvSpPr>
          <p:cNvPr id="20" name="Picture Placeholder 11" descr="Competitors logos quadrant">
            <a:extLst>
              <a:ext uri="{FF2B5EF4-FFF2-40B4-BE49-F238E27FC236}">
                <a16:creationId xmlns:a16="http://schemas.microsoft.com/office/drawing/2014/main" id="{5E7FCEE1-8543-48D2-92BF-C15B856518F7}"/>
              </a:ext>
            </a:extLst>
          </p:cNvPr>
          <p:cNvSpPr>
            <a:spLocks noGrp="1"/>
          </p:cNvSpPr>
          <p:nvPr>
            <p:ph type="pic" sz="quarter" idx="40" hasCustomPrompt="1"/>
          </p:nvPr>
        </p:nvSpPr>
        <p:spPr>
          <a:xfrm>
            <a:off x="872933" y="2218387"/>
            <a:ext cx="1655064" cy="777240"/>
          </a:xfrm>
          <a:solidFill>
            <a:schemeClr val="bg1">
              <a:alpha val="50000"/>
            </a:schemeClr>
          </a:solidFill>
        </p:spPr>
        <p:txBody>
          <a:bodyPr anchor="ctr" anchorCtr="0">
            <a:noAutofit/>
          </a:bodyPr>
          <a:lstStyle>
            <a:lvl1pPr marL="0" indent="0" algn="ctr">
              <a:buNone/>
              <a:defRPr sz="2000" i="0">
                <a:solidFill>
                  <a:schemeClr val="tx1"/>
                </a:solidFill>
              </a:defRPr>
            </a:lvl1pPr>
          </a:lstStyle>
          <a:p>
            <a:r>
              <a:rPr lang="en-US" noProof="0" dirty="0"/>
              <a:t>Competitor 1</a:t>
            </a:r>
          </a:p>
          <a:p>
            <a:r>
              <a:rPr lang="en-US" noProof="0" dirty="0"/>
              <a:t>Logo</a:t>
            </a:r>
          </a:p>
        </p:txBody>
      </p:sp>
      <p:sp>
        <p:nvSpPr>
          <p:cNvPr id="21" name="Picture Placeholder 11" descr="Competitors logos quadrant">
            <a:extLst>
              <a:ext uri="{FF2B5EF4-FFF2-40B4-BE49-F238E27FC236}">
                <a16:creationId xmlns:a16="http://schemas.microsoft.com/office/drawing/2014/main" id="{F1D6EC72-CD23-4FB2-B57B-639BD1321824}"/>
              </a:ext>
            </a:extLst>
          </p:cNvPr>
          <p:cNvSpPr>
            <a:spLocks noGrp="1"/>
          </p:cNvSpPr>
          <p:nvPr>
            <p:ph type="pic" sz="quarter" idx="41" hasCustomPrompt="1"/>
          </p:nvPr>
        </p:nvSpPr>
        <p:spPr>
          <a:xfrm>
            <a:off x="2521461" y="4889390"/>
            <a:ext cx="1772153" cy="777240"/>
          </a:xfrm>
          <a:solidFill>
            <a:schemeClr val="bg1">
              <a:alpha val="50000"/>
            </a:schemeClr>
          </a:solidFill>
        </p:spPr>
        <p:txBody>
          <a:bodyPr anchor="ctr" anchorCtr="0">
            <a:noAutofit/>
          </a:bodyPr>
          <a:lstStyle>
            <a:lvl1pPr marL="0" indent="0" algn="ctr">
              <a:buNone/>
              <a:defRPr sz="2000" i="0">
                <a:solidFill>
                  <a:schemeClr val="tx1"/>
                </a:solidFill>
              </a:defRPr>
            </a:lvl1pPr>
          </a:lstStyle>
          <a:p>
            <a:r>
              <a:rPr lang="en-US" noProof="0" dirty="0"/>
              <a:t>Competitor 3</a:t>
            </a:r>
          </a:p>
          <a:p>
            <a:r>
              <a:rPr lang="en-US" noProof="0" dirty="0"/>
              <a:t>Logo</a:t>
            </a:r>
          </a:p>
        </p:txBody>
      </p:sp>
      <p:sp>
        <p:nvSpPr>
          <p:cNvPr id="23" name="Picture Placeholder 11" descr="Competitors logos quadrant">
            <a:extLst>
              <a:ext uri="{FF2B5EF4-FFF2-40B4-BE49-F238E27FC236}">
                <a16:creationId xmlns:a16="http://schemas.microsoft.com/office/drawing/2014/main" id="{9ECFB104-72C8-4C8F-9892-D63C32BDB4C4}"/>
              </a:ext>
            </a:extLst>
          </p:cNvPr>
          <p:cNvSpPr>
            <a:spLocks noGrp="1"/>
          </p:cNvSpPr>
          <p:nvPr>
            <p:ph type="pic" sz="quarter" idx="42" hasCustomPrompt="1"/>
          </p:nvPr>
        </p:nvSpPr>
        <p:spPr>
          <a:xfrm>
            <a:off x="6829546" y="2770168"/>
            <a:ext cx="1772153" cy="777240"/>
          </a:xfrm>
          <a:solidFill>
            <a:schemeClr val="bg1">
              <a:alpha val="50000"/>
            </a:schemeClr>
          </a:solidFill>
        </p:spPr>
        <p:txBody>
          <a:bodyPr anchor="ctr" anchorCtr="0">
            <a:noAutofit/>
          </a:bodyPr>
          <a:lstStyle>
            <a:lvl1pPr marL="0" indent="0" algn="ctr">
              <a:buNone/>
              <a:defRPr sz="2000" i="0">
                <a:solidFill>
                  <a:schemeClr val="tx1"/>
                </a:solidFill>
              </a:defRPr>
            </a:lvl1pPr>
          </a:lstStyle>
          <a:p>
            <a:r>
              <a:rPr lang="en-US" noProof="0" dirty="0"/>
              <a:t>Competitor 4</a:t>
            </a:r>
          </a:p>
          <a:p>
            <a:r>
              <a:rPr lang="en-US" noProof="0" dirty="0"/>
              <a:t>Logo</a:t>
            </a:r>
          </a:p>
        </p:txBody>
      </p:sp>
      <p:sp>
        <p:nvSpPr>
          <p:cNvPr id="24" name="Picture Placeholder 11" descr="Competitors logos quadrant">
            <a:extLst>
              <a:ext uri="{FF2B5EF4-FFF2-40B4-BE49-F238E27FC236}">
                <a16:creationId xmlns:a16="http://schemas.microsoft.com/office/drawing/2014/main" id="{EB1BE7C2-D7E1-44FC-9E2F-07D83234A287}"/>
              </a:ext>
            </a:extLst>
          </p:cNvPr>
          <p:cNvSpPr>
            <a:spLocks noGrp="1"/>
          </p:cNvSpPr>
          <p:nvPr>
            <p:ph type="pic" sz="quarter" idx="43" hasCustomPrompt="1"/>
          </p:nvPr>
        </p:nvSpPr>
        <p:spPr>
          <a:xfrm>
            <a:off x="6496986" y="5026288"/>
            <a:ext cx="1772153" cy="777240"/>
          </a:xfrm>
          <a:solidFill>
            <a:schemeClr val="bg1">
              <a:alpha val="50000"/>
            </a:schemeClr>
          </a:solidFill>
        </p:spPr>
        <p:txBody>
          <a:bodyPr anchor="ctr" anchorCtr="0">
            <a:noAutofit/>
          </a:bodyPr>
          <a:lstStyle>
            <a:lvl1pPr marL="0" indent="0" algn="ctr">
              <a:buNone/>
              <a:defRPr sz="2000" i="0">
                <a:solidFill>
                  <a:schemeClr val="tx1"/>
                </a:solidFill>
              </a:defRPr>
            </a:lvl1pPr>
          </a:lstStyle>
          <a:p>
            <a:r>
              <a:rPr lang="en-US" noProof="0" dirty="0"/>
              <a:t>Competitor 5</a:t>
            </a:r>
          </a:p>
          <a:p>
            <a:r>
              <a:rPr lang="en-US" noProof="0" dirty="0"/>
              <a:t>Logo</a:t>
            </a:r>
          </a:p>
        </p:txBody>
      </p:sp>
      <p:sp>
        <p:nvSpPr>
          <p:cNvPr id="25" name="Picture Placeholder 11" descr="Competitors logos quadrant">
            <a:extLst>
              <a:ext uri="{FF2B5EF4-FFF2-40B4-BE49-F238E27FC236}">
                <a16:creationId xmlns:a16="http://schemas.microsoft.com/office/drawing/2014/main" id="{CC78793E-2DD2-4C95-911F-5128AE36DF8B}"/>
              </a:ext>
            </a:extLst>
          </p:cNvPr>
          <p:cNvSpPr>
            <a:spLocks noGrp="1"/>
          </p:cNvSpPr>
          <p:nvPr>
            <p:ph type="pic" sz="quarter" idx="44" hasCustomPrompt="1"/>
          </p:nvPr>
        </p:nvSpPr>
        <p:spPr>
          <a:xfrm>
            <a:off x="9571158" y="5289302"/>
            <a:ext cx="1772153" cy="777240"/>
          </a:xfrm>
          <a:solidFill>
            <a:schemeClr val="bg1">
              <a:alpha val="50000"/>
            </a:schemeClr>
          </a:solidFill>
        </p:spPr>
        <p:txBody>
          <a:bodyPr anchor="ctr" anchorCtr="0">
            <a:noAutofit/>
          </a:bodyPr>
          <a:lstStyle>
            <a:lvl1pPr marL="0" indent="0" algn="ctr">
              <a:buNone/>
              <a:defRPr sz="2000" i="0">
                <a:solidFill>
                  <a:schemeClr val="tx1"/>
                </a:solidFill>
              </a:defRPr>
            </a:lvl1pPr>
          </a:lstStyle>
          <a:p>
            <a:r>
              <a:rPr lang="en-US" noProof="0" dirty="0"/>
              <a:t>Competitor 6</a:t>
            </a:r>
          </a:p>
          <a:p>
            <a:r>
              <a:rPr lang="en-US" noProof="0" dirty="0"/>
              <a:t>Logo</a:t>
            </a:r>
          </a:p>
        </p:txBody>
      </p:sp>
      <p:sp>
        <p:nvSpPr>
          <p:cNvPr id="26" name="Text Placeholder 7">
            <a:extLst>
              <a:ext uri="{FF2B5EF4-FFF2-40B4-BE49-F238E27FC236}">
                <a16:creationId xmlns:a16="http://schemas.microsoft.com/office/drawing/2014/main" id="{242F0CC5-5779-42DA-8794-6726B62CC769}"/>
              </a:ext>
            </a:extLst>
          </p:cNvPr>
          <p:cNvSpPr>
            <a:spLocks noGrp="1"/>
          </p:cNvSpPr>
          <p:nvPr>
            <p:ph type="body" sz="quarter" idx="46" hasCustomPrompt="1"/>
          </p:nvPr>
        </p:nvSpPr>
        <p:spPr>
          <a:xfrm>
            <a:off x="788628" y="4089581"/>
            <a:ext cx="2741612" cy="248888"/>
          </a:xfrm>
        </p:spPr>
        <p:txBody>
          <a:bodyPr>
            <a:noAutofit/>
          </a:bodyPr>
          <a:lstStyle>
            <a:lvl1pPr marL="0" indent="0">
              <a:buNone/>
              <a:defRPr sz="1400" b="1">
                <a:solidFill>
                  <a:schemeClr val="tx1"/>
                </a:solidFill>
              </a:defRPr>
            </a:lvl1pPr>
            <a:lvl2pPr marL="457200" indent="0">
              <a:buNone/>
              <a:defRPr sz="1200" b="1"/>
            </a:lvl2pPr>
            <a:lvl3pPr>
              <a:defRPr sz="1200" b="1"/>
            </a:lvl3pPr>
            <a:lvl4pPr>
              <a:defRPr sz="1200" b="1"/>
            </a:lvl4pPr>
            <a:lvl5pPr>
              <a:defRPr sz="1200" b="1"/>
            </a:lvl5pPr>
          </a:lstStyle>
          <a:p>
            <a:pPr lvl="0"/>
            <a:r>
              <a:rPr lang="en-US" noProof="0"/>
              <a:t>More expensive</a:t>
            </a:r>
          </a:p>
        </p:txBody>
      </p:sp>
      <p:sp>
        <p:nvSpPr>
          <p:cNvPr id="31" name="Text Placeholder 7">
            <a:extLst>
              <a:ext uri="{FF2B5EF4-FFF2-40B4-BE49-F238E27FC236}">
                <a16:creationId xmlns:a16="http://schemas.microsoft.com/office/drawing/2014/main" id="{A1687596-F4AA-47A2-B151-DE1D2D317A9F}"/>
              </a:ext>
            </a:extLst>
          </p:cNvPr>
          <p:cNvSpPr>
            <a:spLocks noGrp="1"/>
          </p:cNvSpPr>
          <p:nvPr>
            <p:ph type="body" sz="quarter" idx="47" hasCustomPrompt="1"/>
          </p:nvPr>
        </p:nvSpPr>
        <p:spPr>
          <a:xfrm>
            <a:off x="8730592" y="4089581"/>
            <a:ext cx="2741612" cy="248888"/>
          </a:xfrm>
        </p:spPr>
        <p:txBody>
          <a:bodyPr>
            <a:noAutofit/>
          </a:bodyPr>
          <a:lstStyle>
            <a:lvl1pPr marL="0" indent="0" algn="r">
              <a:buNone/>
              <a:defRPr sz="1400" b="1">
                <a:solidFill>
                  <a:schemeClr val="tx1"/>
                </a:solidFill>
              </a:defRPr>
            </a:lvl1pPr>
            <a:lvl2pPr marL="457200" indent="0">
              <a:buNone/>
              <a:defRPr sz="1200" b="1"/>
            </a:lvl2pPr>
            <a:lvl3pPr>
              <a:defRPr sz="1200" b="1"/>
            </a:lvl3pPr>
            <a:lvl4pPr>
              <a:defRPr sz="1200" b="1"/>
            </a:lvl4pPr>
            <a:lvl5pPr>
              <a:defRPr sz="1200" b="1"/>
            </a:lvl5pPr>
          </a:lstStyle>
          <a:p>
            <a:pPr lvl="0"/>
            <a:r>
              <a:rPr lang="en-US" noProof="0"/>
              <a:t>Less expensive</a:t>
            </a:r>
          </a:p>
        </p:txBody>
      </p:sp>
      <p:sp>
        <p:nvSpPr>
          <p:cNvPr id="33" name="Text Placeholder 7">
            <a:extLst>
              <a:ext uri="{FF2B5EF4-FFF2-40B4-BE49-F238E27FC236}">
                <a16:creationId xmlns:a16="http://schemas.microsoft.com/office/drawing/2014/main" id="{70B300A8-8F26-4803-B75B-4109631B8AD7}"/>
              </a:ext>
            </a:extLst>
          </p:cNvPr>
          <p:cNvSpPr>
            <a:spLocks noGrp="1"/>
          </p:cNvSpPr>
          <p:nvPr>
            <p:ph type="body" sz="quarter" idx="48" hasCustomPrompt="1"/>
          </p:nvPr>
        </p:nvSpPr>
        <p:spPr>
          <a:xfrm>
            <a:off x="3716416" y="6208556"/>
            <a:ext cx="2741612" cy="248888"/>
          </a:xfrm>
        </p:spPr>
        <p:txBody>
          <a:bodyPr>
            <a:noAutofit/>
          </a:bodyPr>
          <a:lstStyle>
            <a:lvl1pPr marL="0" indent="0" algn="ctr">
              <a:buNone/>
              <a:defRPr sz="1400" b="1">
                <a:solidFill>
                  <a:schemeClr val="tx1"/>
                </a:solidFill>
              </a:defRPr>
            </a:lvl1pPr>
            <a:lvl2pPr marL="457200" indent="0">
              <a:buNone/>
              <a:defRPr sz="1200" b="1"/>
            </a:lvl2pPr>
            <a:lvl3pPr>
              <a:defRPr sz="1200" b="1"/>
            </a:lvl3pPr>
            <a:lvl4pPr>
              <a:defRPr sz="1200" b="1"/>
            </a:lvl4pPr>
            <a:lvl5pPr>
              <a:defRPr sz="1200" b="1"/>
            </a:lvl5pPr>
          </a:lstStyle>
          <a:p>
            <a:pPr lvl="0"/>
            <a:r>
              <a:rPr lang="en-US" noProof="0"/>
              <a:t>Less convenient</a:t>
            </a:r>
          </a:p>
        </p:txBody>
      </p:sp>
      <p:sp>
        <p:nvSpPr>
          <p:cNvPr id="34" name="Text Placeholder 7">
            <a:extLst>
              <a:ext uri="{FF2B5EF4-FFF2-40B4-BE49-F238E27FC236}">
                <a16:creationId xmlns:a16="http://schemas.microsoft.com/office/drawing/2014/main" id="{652D52EF-59ED-4ADC-B2F9-DFFB875F5A5F}"/>
              </a:ext>
            </a:extLst>
          </p:cNvPr>
          <p:cNvSpPr>
            <a:spLocks noGrp="1"/>
          </p:cNvSpPr>
          <p:nvPr>
            <p:ph type="body" sz="quarter" idx="49" hasCustomPrompt="1"/>
          </p:nvPr>
        </p:nvSpPr>
        <p:spPr>
          <a:xfrm>
            <a:off x="3716416" y="1876140"/>
            <a:ext cx="2741612" cy="248888"/>
          </a:xfrm>
        </p:spPr>
        <p:txBody>
          <a:bodyPr>
            <a:noAutofit/>
          </a:bodyPr>
          <a:lstStyle>
            <a:lvl1pPr marL="0" indent="0" algn="ctr">
              <a:buNone/>
              <a:defRPr sz="1400" b="1">
                <a:solidFill>
                  <a:schemeClr val="tx1"/>
                </a:solidFill>
              </a:defRPr>
            </a:lvl1pPr>
            <a:lvl2pPr marL="457200" indent="0">
              <a:buNone/>
              <a:defRPr sz="1200" b="1"/>
            </a:lvl2pPr>
            <a:lvl3pPr>
              <a:defRPr sz="1200" b="1"/>
            </a:lvl3pPr>
            <a:lvl4pPr>
              <a:defRPr sz="1200" b="1"/>
            </a:lvl4pPr>
            <a:lvl5pPr>
              <a:defRPr sz="1200" b="1"/>
            </a:lvl5pPr>
          </a:lstStyle>
          <a:p>
            <a:pPr lvl="0"/>
            <a:r>
              <a:rPr lang="en-US" noProof="0"/>
              <a:t>More convenient</a:t>
            </a:r>
          </a:p>
        </p:txBody>
      </p:sp>
      <p:sp>
        <p:nvSpPr>
          <p:cNvPr id="35" name="Picture Placeholder 13">
            <a:extLst>
              <a:ext uri="{FF2B5EF4-FFF2-40B4-BE49-F238E27FC236}">
                <a16:creationId xmlns:a16="http://schemas.microsoft.com/office/drawing/2014/main" id="{2126427F-C54E-4B7F-9641-938D9541923F}"/>
              </a:ext>
            </a:extLst>
          </p:cNvPr>
          <p:cNvSpPr>
            <a:spLocks noGrp="1"/>
          </p:cNvSpPr>
          <p:nvPr>
            <p:ph type="pic" sz="quarter" idx="50"/>
          </p:nvPr>
        </p:nvSpPr>
        <p:spPr>
          <a:xfrm>
            <a:off x="9013409" y="1981647"/>
            <a:ext cx="2331720" cy="539496"/>
          </a:xfrm>
          <a:solidFill>
            <a:schemeClr val="bg1"/>
          </a:solidFill>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2478640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Steps Content Layout">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E1BF711-AD1E-4C2A-92AA-123A8E0CCD99}"/>
              </a:ext>
            </a:extLst>
          </p:cNvPr>
          <p:cNvSpPr>
            <a:spLocks noGrp="1"/>
          </p:cNvSpPr>
          <p:nvPr>
            <p:ph type="title" hasCustomPrompt="1"/>
          </p:nvPr>
        </p:nvSpPr>
        <p:spPr>
          <a:xfrm>
            <a:off x="838200" y="1506660"/>
            <a:ext cx="6121400" cy="761540"/>
          </a:xfrm>
        </p:spPr>
        <p:txBody>
          <a:bodyPr lIns="0" tIns="0" rIns="0" bIns="0" anchor="b" anchorCtr="0">
            <a:normAutofit/>
          </a:bodyPr>
          <a:lstStyle>
            <a:lvl1pPr>
              <a:defRPr sz="3600" b="1"/>
            </a:lvl1pPr>
          </a:lstStyle>
          <a:p>
            <a:r>
              <a:rPr lang="en-US" noProof="0"/>
              <a:t>CLICK TO EDIT</a:t>
            </a:r>
          </a:p>
        </p:txBody>
      </p:sp>
      <p:sp>
        <p:nvSpPr>
          <p:cNvPr id="18" name="Rectangle 17">
            <a:extLst>
              <a:ext uri="{FF2B5EF4-FFF2-40B4-BE49-F238E27FC236}">
                <a16:creationId xmlns:a16="http://schemas.microsoft.com/office/drawing/2014/main" id="{9DC30695-97E1-4601-8C7B-961D69628644}"/>
              </a:ext>
            </a:extLst>
          </p:cNvPr>
          <p:cNvSpPr/>
          <p:nvPr userDrawn="1"/>
        </p:nvSpPr>
        <p:spPr>
          <a:xfrm>
            <a:off x="838200" y="3703320"/>
            <a:ext cx="3528000" cy="315468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9" name="Text Placeholder 2">
            <a:extLst>
              <a:ext uri="{FF2B5EF4-FFF2-40B4-BE49-F238E27FC236}">
                <a16:creationId xmlns:a16="http://schemas.microsoft.com/office/drawing/2014/main" id="{E2B5B824-F1E4-4ADF-B1C2-3DBA2FC66495}"/>
              </a:ext>
            </a:extLst>
          </p:cNvPr>
          <p:cNvSpPr>
            <a:spLocks noGrp="1"/>
          </p:cNvSpPr>
          <p:nvPr>
            <p:ph type="body" idx="34" hasCustomPrompt="1"/>
          </p:nvPr>
        </p:nvSpPr>
        <p:spPr>
          <a:xfrm>
            <a:off x="1279896" y="3829204"/>
            <a:ext cx="2737417" cy="478453"/>
          </a:xfrm>
        </p:spPr>
        <p:txBody>
          <a:bodyPr lIns="0" tIns="0" rIns="0" bIns="0" anchor="b">
            <a:normAutofit/>
          </a:bodyPr>
          <a:lstStyle>
            <a:lvl1pPr marL="0" indent="0" algn="l">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22" name="Text Placeholder 2">
            <a:extLst>
              <a:ext uri="{FF2B5EF4-FFF2-40B4-BE49-F238E27FC236}">
                <a16:creationId xmlns:a16="http://schemas.microsoft.com/office/drawing/2014/main" id="{CADBF3A0-15C9-427F-8FD2-15ED840D4E0D}"/>
              </a:ext>
            </a:extLst>
          </p:cNvPr>
          <p:cNvSpPr>
            <a:spLocks noGrp="1"/>
          </p:cNvSpPr>
          <p:nvPr>
            <p:ph type="body" idx="13"/>
          </p:nvPr>
        </p:nvSpPr>
        <p:spPr>
          <a:xfrm>
            <a:off x="1275701" y="4617038"/>
            <a:ext cx="2741612" cy="1463785"/>
          </a:xfrm>
        </p:spPr>
        <p:txBody>
          <a:bodyPr lIns="0" tIns="0" rIns="0" bIns="0" anchor="t" anchorCtr="0">
            <a:normAutofit/>
          </a:bodyPr>
          <a:lstStyle>
            <a:lvl1pPr marL="216000" indent="-216000">
              <a:spcBef>
                <a:spcPts val="600"/>
              </a:spcBef>
              <a:buClr>
                <a:schemeClr val="accent4">
                  <a:lumMod val="60000"/>
                  <a:lumOff val="40000"/>
                </a:schemeClr>
              </a:buClr>
              <a:buFont typeface="Wingdings" panose="05000000000000000000" pitchFamily="2" charset="2"/>
              <a:buChar char="§"/>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4" name="Text Placeholder 2">
            <a:extLst>
              <a:ext uri="{FF2B5EF4-FFF2-40B4-BE49-F238E27FC236}">
                <a16:creationId xmlns:a16="http://schemas.microsoft.com/office/drawing/2014/main" id="{C5E37954-2587-4B97-88B7-FA4C7604AC87}"/>
              </a:ext>
            </a:extLst>
          </p:cNvPr>
          <p:cNvSpPr>
            <a:spLocks noGrp="1"/>
          </p:cNvSpPr>
          <p:nvPr>
            <p:ph type="body" idx="37"/>
          </p:nvPr>
        </p:nvSpPr>
        <p:spPr>
          <a:xfrm>
            <a:off x="862259" y="2739982"/>
            <a:ext cx="3432374" cy="845403"/>
          </a:xfrm>
        </p:spPr>
        <p:txBody>
          <a:bodyPr lIns="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9" name="Rectangle 18">
            <a:extLst>
              <a:ext uri="{FF2B5EF4-FFF2-40B4-BE49-F238E27FC236}">
                <a16:creationId xmlns:a16="http://schemas.microsoft.com/office/drawing/2014/main" id="{E250C9FB-EE54-4D19-932C-4EF9C7CC93B4}"/>
              </a:ext>
            </a:extLst>
          </p:cNvPr>
          <p:cNvSpPr/>
          <p:nvPr userDrawn="1"/>
        </p:nvSpPr>
        <p:spPr>
          <a:xfrm>
            <a:off x="4368003" y="2944943"/>
            <a:ext cx="3510000" cy="3154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Text Placeholder 2">
            <a:extLst>
              <a:ext uri="{FF2B5EF4-FFF2-40B4-BE49-F238E27FC236}">
                <a16:creationId xmlns:a16="http://schemas.microsoft.com/office/drawing/2014/main" id="{0DA829CB-8433-4580-B34A-C48512DF4776}"/>
              </a:ext>
            </a:extLst>
          </p:cNvPr>
          <p:cNvSpPr>
            <a:spLocks noGrp="1"/>
          </p:cNvSpPr>
          <p:nvPr>
            <p:ph type="body" idx="38" hasCustomPrompt="1"/>
          </p:nvPr>
        </p:nvSpPr>
        <p:spPr>
          <a:xfrm>
            <a:off x="4813818" y="3070827"/>
            <a:ext cx="2718357" cy="478453"/>
          </a:xfrm>
        </p:spPr>
        <p:txBody>
          <a:bodyPr lIns="0" tIns="0" rIns="0" bIns="0" anchor="b">
            <a:normAutofit/>
          </a:bodyPr>
          <a:lstStyle>
            <a:lvl1pPr marL="0" indent="0" algn="l">
              <a:spcBef>
                <a:spcPts val="600"/>
              </a:spcBef>
              <a:buNone/>
              <a:defRPr sz="2000" b="1"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21" name="Text Placeholder 2">
            <a:extLst>
              <a:ext uri="{FF2B5EF4-FFF2-40B4-BE49-F238E27FC236}">
                <a16:creationId xmlns:a16="http://schemas.microsoft.com/office/drawing/2014/main" id="{2B17A0E8-5FE1-4EDB-9912-D15DE0F515CA}"/>
              </a:ext>
            </a:extLst>
          </p:cNvPr>
          <p:cNvSpPr>
            <a:spLocks noGrp="1"/>
          </p:cNvSpPr>
          <p:nvPr>
            <p:ph type="body" idx="39"/>
          </p:nvPr>
        </p:nvSpPr>
        <p:spPr>
          <a:xfrm>
            <a:off x="4809623" y="3858661"/>
            <a:ext cx="2718358" cy="2077777"/>
          </a:xfrm>
        </p:spPr>
        <p:txBody>
          <a:bodyPr lIns="0" tIns="0" rIns="0" bIns="0" anchor="t" anchorCtr="0">
            <a:normAutofit/>
          </a:bodyPr>
          <a:lstStyle>
            <a:lvl1pPr marL="216000" indent="-216000">
              <a:spcBef>
                <a:spcPts val="600"/>
              </a:spcBef>
              <a:buClr>
                <a:schemeClr val="accent4">
                  <a:lumMod val="60000"/>
                  <a:lumOff val="40000"/>
                </a:schemeClr>
              </a:buClr>
              <a:buFont typeface="Wingdings" panose="05000000000000000000" pitchFamily="2" charset="2"/>
              <a:buChar char="§"/>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3" name="Rectangle 22">
            <a:extLst>
              <a:ext uri="{FF2B5EF4-FFF2-40B4-BE49-F238E27FC236}">
                <a16:creationId xmlns:a16="http://schemas.microsoft.com/office/drawing/2014/main" id="{5F78EA48-44FB-466C-808A-654F878A2BE5}"/>
              </a:ext>
            </a:extLst>
          </p:cNvPr>
          <p:cNvSpPr/>
          <p:nvPr userDrawn="1"/>
        </p:nvSpPr>
        <p:spPr>
          <a:xfrm>
            <a:off x="7859550" y="914400"/>
            <a:ext cx="3492000" cy="41970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Text Placeholder 2">
            <a:extLst>
              <a:ext uri="{FF2B5EF4-FFF2-40B4-BE49-F238E27FC236}">
                <a16:creationId xmlns:a16="http://schemas.microsoft.com/office/drawing/2014/main" id="{858E05EE-476C-464F-97E9-AB4404E1031E}"/>
              </a:ext>
            </a:extLst>
          </p:cNvPr>
          <p:cNvSpPr>
            <a:spLocks noGrp="1"/>
          </p:cNvSpPr>
          <p:nvPr>
            <p:ph type="body" idx="40" hasCustomPrompt="1"/>
          </p:nvPr>
        </p:nvSpPr>
        <p:spPr>
          <a:xfrm>
            <a:off x="8301247" y="1040284"/>
            <a:ext cx="2728138" cy="478453"/>
          </a:xfrm>
        </p:spPr>
        <p:txBody>
          <a:bodyPr lIns="0" tIns="0" rIns="0" bIns="0" anchor="b">
            <a:normAutofit/>
          </a:bodyPr>
          <a:lstStyle>
            <a:lvl1pPr marL="0" indent="0" algn="l">
              <a:spcBef>
                <a:spcPts val="600"/>
              </a:spcBef>
              <a:buNone/>
              <a:defRPr sz="2000" b="1" i="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25" name="Text Placeholder 2">
            <a:extLst>
              <a:ext uri="{FF2B5EF4-FFF2-40B4-BE49-F238E27FC236}">
                <a16:creationId xmlns:a16="http://schemas.microsoft.com/office/drawing/2014/main" id="{3A2B7032-E785-4A36-9ADB-097498F9D09B}"/>
              </a:ext>
            </a:extLst>
          </p:cNvPr>
          <p:cNvSpPr>
            <a:spLocks noGrp="1"/>
          </p:cNvSpPr>
          <p:nvPr>
            <p:ph type="body" idx="41"/>
          </p:nvPr>
        </p:nvSpPr>
        <p:spPr>
          <a:xfrm>
            <a:off x="8292856" y="1828117"/>
            <a:ext cx="2731930" cy="3112371"/>
          </a:xfrm>
        </p:spPr>
        <p:txBody>
          <a:bodyPr lIns="0" tIns="0" rIns="0" bIns="0" anchor="t" anchorCtr="0">
            <a:normAutofit/>
          </a:bodyPr>
          <a:lstStyle>
            <a:lvl1pPr marL="216000" indent="-216000">
              <a:spcBef>
                <a:spcPts val="600"/>
              </a:spcBef>
              <a:buClr>
                <a:schemeClr val="accent1"/>
              </a:buClr>
              <a:buFont typeface="Wingdings" panose="05000000000000000000" pitchFamily="2" charset="2"/>
              <a:buChar char="§"/>
              <a:defRPr sz="14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2">
            <a:extLst>
              <a:ext uri="{FF2B5EF4-FFF2-40B4-BE49-F238E27FC236}">
                <a16:creationId xmlns:a16="http://schemas.microsoft.com/office/drawing/2014/main" id="{C978BB3C-0EC9-4911-AF98-3B17C4CE8FA3}"/>
              </a:ext>
            </a:extLst>
          </p:cNvPr>
          <p:cNvSpPr>
            <a:spLocks noGrp="1"/>
          </p:cNvSpPr>
          <p:nvPr>
            <p:ph type="body" idx="42" hasCustomPrompt="1"/>
          </p:nvPr>
        </p:nvSpPr>
        <p:spPr>
          <a:xfrm>
            <a:off x="1279896" y="4348591"/>
            <a:ext cx="2741611" cy="246279"/>
          </a:xfrm>
        </p:spPr>
        <p:txBody>
          <a:bodyPr lIns="0" tIns="0" rIns="0" bIns="0" anchor="b">
            <a:normAutofit/>
          </a:bodyPr>
          <a:lstStyle>
            <a:lvl1pPr marL="0" indent="0" algn="l">
              <a:spcBef>
                <a:spcPts val="600"/>
              </a:spcBef>
              <a:buNone/>
              <a:defRPr sz="1400" b="1" i="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28" name="Text Placeholder 2">
            <a:extLst>
              <a:ext uri="{FF2B5EF4-FFF2-40B4-BE49-F238E27FC236}">
                <a16:creationId xmlns:a16="http://schemas.microsoft.com/office/drawing/2014/main" id="{FF3182A3-A2A8-4CAF-9CB8-8D2AFF31639B}"/>
              </a:ext>
            </a:extLst>
          </p:cNvPr>
          <p:cNvSpPr>
            <a:spLocks noGrp="1"/>
          </p:cNvSpPr>
          <p:nvPr>
            <p:ph type="body" idx="43" hasCustomPrompt="1"/>
          </p:nvPr>
        </p:nvSpPr>
        <p:spPr>
          <a:xfrm>
            <a:off x="4813818" y="3590214"/>
            <a:ext cx="2718357" cy="246279"/>
          </a:xfrm>
        </p:spPr>
        <p:txBody>
          <a:bodyPr lIns="0" tIns="0" rIns="0" bIns="0" anchor="b">
            <a:normAutofit/>
          </a:bodyPr>
          <a:lstStyle>
            <a:lvl1pPr marL="0" indent="0" algn="l">
              <a:spcBef>
                <a:spcPts val="600"/>
              </a:spcBef>
              <a:buNone/>
              <a:defRPr sz="1400" b="1" i="1">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31" name="Text Placeholder 2">
            <a:extLst>
              <a:ext uri="{FF2B5EF4-FFF2-40B4-BE49-F238E27FC236}">
                <a16:creationId xmlns:a16="http://schemas.microsoft.com/office/drawing/2014/main" id="{EAE2A6B1-5D4C-4E87-A1F9-92B4CC63D18E}"/>
              </a:ext>
            </a:extLst>
          </p:cNvPr>
          <p:cNvSpPr>
            <a:spLocks noGrp="1"/>
          </p:cNvSpPr>
          <p:nvPr>
            <p:ph type="body" idx="44" hasCustomPrompt="1"/>
          </p:nvPr>
        </p:nvSpPr>
        <p:spPr>
          <a:xfrm>
            <a:off x="8301247" y="1559671"/>
            <a:ext cx="2728138" cy="246279"/>
          </a:xfrm>
        </p:spPr>
        <p:txBody>
          <a:bodyPr lIns="0" tIns="0" rIns="0" bIns="0" anchor="b">
            <a:normAutofit/>
          </a:bodyPr>
          <a:lstStyle>
            <a:lvl1pPr marL="0" indent="0" algn="l">
              <a:spcBef>
                <a:spcPts val="600"/>
              </a:spcBef>
              <a:buNone/>
              <a:defRPr sz="1400" b="1" i="1">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27" name="Rectangle 30" descr="Rectangle shape">
            <a:extLst>
              <a:ext uri="{FF2B5EF4-FFF2-40B4-BE49-F238E27FC236}">
                <a16:creationId xmlns:a16="http://schemas.microsoft.com/office/drawing/2014/main" id="{3FD4F881-8EF1-46B0-A01F-F145F6EA85C6}"/>
              </a:ext>
            </a:extLst>
          </p:cNvPr>
          <p:cNvSpPr/>
          <p:nvPr userDrawn="1"/>
        </p:nvSpPr>
        <p:spPr>
          <a:xfrm>
            <a:off x="0" y="2395688"/>
            <a:ext cx="5518372"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66717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F947FF51-80C5-433A-A515-4334E29588D0}"/>
              </a:ext>
            </a:extLst>
          </p:cNvPr>
          <p:cNvSpPr>
            <a:spLocks noGrp="1"/>
          </p:cNvSpPr>
          <p:nvPr>
            <p:ph type="body" idx="1"/>
          </p:nvPr>
        </p:nvSpPr>
        <p:spPr>
          <a:xfrm>
            <a:off x="862258" y="1740127"/>
            <a:ext cx="7800832" cy="481465"/>
          </a:xfrm>
        </p:spPr>
        <p:txBody>
          <a:bodyPr lIns="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1" y="617258"/>
            <a:ext cx="7800832" cy="594132"/>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 MASTER TITLE</a:t>
            </a:r>
          </a:p>
        </p:txBody>
      </p:sp>
      <p:sp>
        <p:nvSpPr>
          <p:cNvPr id="17" name="Text Placeholder 2">
            <a:extLst>
              <a:ext uri="{FF2B5EF4-FFF2-40B4-BE49-F238E27FC236}">
                <a16:creationId xmlns:a16="http://schemas.microsoft.com/office/drawing/2014/main" id="{F0D239C0-D332-4295-B0D2-EE7E153AEF85}"/>
              </a:ext>
            </a:extLst>
          </p:cNvPr>
          <p:cNvSpPr>
            <a:spLocks noGrp="1"/>
          </p:cNvSpPr>
          <p:nvPr>
            <p:ph type="body" idx="21"/>
          </p:nvPr>
        </p:nvSpPr>
        <p:spPr>
          <a:xfrm>
            <a:off x="867819" y="2345281"/>
            <a:ext cx="4399506" cy="467382"/>
          </a:xfrm>
        </p:spPr>
        <p:txBody>
          <a:bodyPr lIns="0" tIns="0" rIns="0" bIns="0" anchor="b">
            <a:normAutofit/>
          </a:bodyPr>
          <a:lstStyle>
            <a:lvl1pPr marL="0" indent="0">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4" name="Picture Placeholder 13">
            <a:extLst>
              <a:ext uri="{FF2B5EF4-FFF2-40B4-BE49-F238E27FC236}">
                <a16:creationId xmlns:a16="http://schemas.microsoft.com/office/drawing/2014/main" id="{6CFA9DC2-8816-4504-9E78-0D6A51A4ABBE}"/>
              </a:ext>
            </a:extLst>
          </p:cNvPr>
          <p:cNvSpPr>
            <a:spLocks noGrp="1"/>
          </p:cNvSpPr>
          <p:nvPr>
            <p:ph type="pic" sz="quarter" idx="16"/>
          </p:nvPr>
        </p:nvSpPr>
        <p:spPr>
          <a:xfrm>
            <a:off x="9013409"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6" name="Text Placeholder 2">
            <a:extLst>
              <a:ext uri="{FF2B5EF4-FFF2-40B4-BE49-F238E27FC236}">
                <a16:creationId xmlns:a16="http://schemas.microsoft.com/office/drawing/2014/main" id="{F0C6A052-44FB-4766-A715-5F60A7AEF0AD}"/>
              </a:ext>
            </a:extLst>
          </p:cNvPr>
          <p:cNvSpPr>
            <a:spLocks noGrp="1"/>
          </p:cNvSpPr>
          <p:nvPr>
            <p:ph type="body" idx="30"/>
          </p:nvPr>
        </p:nvSpPr>
        <p:spPr>
          <a:xfrm>
            <a:off x="6245711" y="2345281"/>
            <a:ext cx="5078469" cy="467382"/>
          </a:xfrm>
        </p:spPr>
        <p:txBody>
          <a:bodyPr lIns="0" tIns="0" rIns="0" bIns="0" anchor="b">
            <a:normAutofit/>
          </a:bodyPr>
          <a:lstStyle>
            <a:lvl1pPr marL="0" indent="0">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3" name="Content Placeholder 12">
            <a:extLst>
              <a:ext uri="{FF2B5EF4-FFF2-40B4-BE49-F238E27FC236}">
                <a16:creationId xmlns:a16="http://schemas.microsoft.com/office/drawing/2014/main" id="{68C1D2FC-82D4-4984-A285-D297EC46F0D8}"/>
              </a:ext>
            </a:extLst>
          </p:cNvPr>
          <p:cNvSpPr>
            <a:spLocks noGrp="1"/>
          </p:cNvSpPr>
          <p:nvPr>
            <p:ph sz="quarter" idx="31"/>
          </p:nvPr>
        </p:nvSpPr>
        <p:spPr>
          <a:xfrm>
            <a:off x="862013" y="2998120"/>
            <a:ext cx="4818062" cy="2687637"/>
          </a:xfrm>
        </p:spPr>
        <p:txBody>
          <a:bodyPr>
            <a:normAutofit/>
          </a:bodyPr>
          <a:lstStyle>
            <a:lvl1pPr marL="0" indent="0">
              <a:buNone/>
              <a:defRPr sz="1400">
                <a:solidFill>
                  <a:schemeClr val="tx1"/>
                </a:solidFill>
              </a:defRPr>
            </a:lvl1pPr>
            <a:lvl2pPr marL="457200" indent="0">
              <a:buNone/>
              <a:defRPr sz="14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p:txBody>
      </p:sp>
      <p:sp>
        <p:nvSpPr>
          <p:cNvPr id="22" name="Content Placeholder 12">
            <a:extLst>
              <a:ext uri="{FF2B5EF4-FFF2-40B4-BE49-F238E27FC236}">
                <a16:creationId xmlns:a16="http://schemas.microsoft.com/office/drawing/2014/main" id="{C7746309-5494-4FAF-8640-D18D81C82FC1}"/>
              </a:ext>
            </a:extLst>
          </p:cNvPr>
          <p:cNvSpPr>
            <a:spLocks noGrp="1"/>
          </p:cNvSpPr>
          <p:nvPr>
            <p:ph sz="quarter" idx="32"/>
          </p:nvPr>
        </p:nvSpPr>
        <p:spPr>
          <a:xfrm>
            <a:off x="6230001" y="2998120"/>
            <a:ext cx="5122211" cy="2687637"/>
          </a:xfrm>
        </p:spPr>
        <p:txBody>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14" name="Rectangle 17" descr="Rectangle shape">
            <a:extLst>
              <a:ext uri="{FF2B5EF4-FFF2-40B4-BE49-F238E27FC236}">
                <a16:creationId xmlns:a16="http://schemas.microsoft.com/office/drawing/2014/main" id="{42F2CA37-EDD0-4C79-960F-D8E91A8352FB}"/>
              </a:ext>
            </a:extLst>
          </p:cNvPr>
          <p:cNvSpPr/>
          <p:nvPr userDrawn="1"/>
        </p:nvSpPr>
        <p:spPr>
          <a:xfrm>
            <a:off x="0" y="1347938"/>
            <a:ext cx="325374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565732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3256085" y="774398"/>
            <a:ext cx="5679831" cy="619448"/>
          </a:xfrm>
        </p:spPr>
        <p:txBody>
          <a:bodyPr lIns="0" tIns="0" rIns="0" bIns="0" anchor="b" anchorCtr="0">
            <a:normAutofit/>
          </a:bodyPr>
          <a:lstStyle>
            <a:lvl1pPr marL="0" algn="ctr"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2" name="Text Placeholder 2">
            <a:extLst>
              <a:ext uri="{FF2B5EF4-FFF2-40B4-BE49-F238E27FC236}">
                <a16:creationId xmlns:a16="http://schemas.microsoft.com/office/drawing/2014/main" id="{FBE302E7-5C2F-4624-AD0C-D1495C751BBE}"/>
              </a:ext>
            </a:extLst>
          </p:cNvPr>
          <p:cNvSpPr>
            <a:spLocks noGrp="1"/>
          </p:cNvSpPr>
          <p:nvPr>
            <p:ph type="body" idx="1" hasCustomPrompt="1"/>
          </p:nvPr>
        </p:nvSpPr>
        <p:spPr>
          <a:xfrm>
            <a:off x="836614" y="4307172"/>
            <a:ext cx="1728216" cy="334918"/>
          </a:xfrm>
        </p:spPr>
        <p:txBody>
          <a:bodyPr lIns="36000" tIns="0" rIns="0" bIns="0"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text</a:t>
            </a:r>
          </a:p>
        </p:txBody>
      </p:sp>
      <p:sp>
        <p:nvSpPr>
          <p:cNvPr id="27" name="Text Placeholder 11">
            <a:extLst>
              <a:ext uri="{FF2B5EF4-FFF2-40B4-BE49-F238E27FC236}">
                <a16:creationId xmlns:a16="http://schemas.microsoft.com/office/drawing/2014/main" id="{90E84C90-8C85-4EBD-A0A8-BE41617041D4}"/>
              </a:ext>
            </a:extLst>
          </p:cNvPr>
          <p:cNvSpPr>
            <a:spLocks noGrp="1"/>
          </p:cNvSpPr>
          <p:nvPr>
            <p:ph type="body" sz="quarter" idx="13"/>
          </p:nvPr>
        </p:nvSpPr>
        <p:spPr>
          <a:xfrm>
            <a:off x="836614" y="4692262"/>
            <a:ext cx="1728216" cy="1142011"/>
          </a:xfrm>
        </p:spPr>
        <p:txBody>
          <a:bodyPr lIns="36000" tIns="0" rIns="0" bIns="0">
            <a:normAutofit/>
          </a:bodyPr>
          <a:lstStyle>
            <a:lvl1pPr marL="0" indent="0">
              <a:buClr>
                <a:schemeClr val="tx2"/>
              </a:buClr>
              <a:buSzPct val="125000"/>
              <a:buFont typeface="Wingdings" panose="05000000000000000000" pitchFamily="2" charset="2"/>
              <a:buNone/>
              <a:defRPr sz="12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a:r>
              <a:rPr lang="en-US" noProof="0"/>
              <a:t>Click to edit Master text styles</a:t>
            </a:r>
          </a:p>
        </p:txBody>
      </p:sp>
      <p:sp>
        <p:nvSpPr>
          <p:cNvPr id="28" name="Text Placeholder 7">
            <a:extLst>
              <a:ext uri="{FF2B5EF4-FFF2-40B4-BE49-F238E27FC236}">
                <a16:creationId xmlns:a16="http://schemas.microsoft.com/office/drawing/2014/main" id="{60C2D7C7-DBCB-4597-8620-C8C9C5A76ABD}"/>
              </a:ext>
            </a:extLst>
          </p:cNvPr>
          <p:cNvSpPr>
            <a:spLocks noGrp="1"/>
          </p:cNvSpPr>
          <p:nvPr>
            <p:ph type="body" sz="quarter" idx="25" hasCustomPrompt="1"/>
          </p:nvPr>
        </p:nvSpPr>
        <p:spPr>
          <a:xfrm>
            <a:off x="836614" y="2923572"/>
            <a:ext cx="1728216" cy="604730"/>
          </a:xfrm>
        </p:spPr>
        <p:txBody>
          <a:bodyPr lIns="36000" tIns="0" rIns="0" bIns="0" anchor="t" anchorCtr="0">
            <a:noAutofit/>
          </a:bodyPr>
          <a:lstStyle>
            <a:lvl1pPr marL="0" indent="0" algn="l">
              <a:buNone/>
              <a:defRPr sz="50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lvl="0"/>
            <a:r>
              <a:rPr lang="en-US" noProof="0"/>
              <a:t>20XX</a:t>
            </a:r>
          </a:p>
        </p:txBody>
      </p:sp>
      <p:sp>
        <p:nvSpPr>
          <p:cNvPr id="29" name="Text Placeholder 2">
            <a:extLst>
              <a:ext uri="{FF2B5EF4-FFF2-40B4-BE49-F238E27FC236}">
                <a16:creationId xmlns:a16="http://schemas.microsoft.com/office/drawing/2014/main" id="{99124C08-3E86-444D-B5D0-F3F9BB16C988}"/>
              </a:ext>
            </a:extLst>
          </p:cNvPr>
          <p:cNvSpPr>
            <a:spLocks noGrp="1"/>
          </p:cNvSpPr>
          <p:nvPr>
            <p:ph type="body" idx="32" hasCustomPrompt="1"/>
          </p:nvPr>
        </p:nvSpPr>
        <p:spPr>
          <a:xfrm>
            <a:off x="836614" y="3590954"/>
            <a:ext cx="1728216" cy="228986"/>
          </a:xfrm>
        </p:spPr>
        <p:txBody>
          <a:bodyPr lIns="36000" tIns="0" rIns="0" bIns="0" anchor="t" anchorCtr="0">
            <a:normAutofit/>
          </a:bodyPr>
          <a:lstStyle>
            <a:lvl1pPr marL="0" indent="0">
              <a:buNone/>
              <a:defRPr sz="1400" b="0" i="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Month</a:t>
            </a:r>
          </a:p>
        </p:txBody>
      </p:sp>
      <p:sp>
        <p:nvSpPr>
          <p:cNvPr id="30" name="Rectangle 29">
            <a:extLst>
              <a:ext uri="{FF2B5EF4-FFF2-40B4-BE49-F238E27FC236}">
                <a16:creationId xmlns:a16="http://schemas.microsoft.com/office/drawing/2014/main" id="{BB56B47F-3E0D-42C1-966E-767F85C6CF80}"/>
              </a:ext>
            </a:extLst>
          </p:cNvPr>
          <p:cNvSpPr/>
          <p:nvPr userDrawn="1"/>
        </p:nvSpPr>
        <p:spPr>
          <a:xfrm>
            <a:off x="0" y="4039354"/>
            <a:ext cx="12192000" cy="548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2" name="Text Placeholder 2">
            <a:extLst>
              <a:ext uri="{FF2B5EF4-FFF2-40B4-BE49-F238E27FC236}">
                <a16:creationId xmlns:a16="http://schemas.microsoft.com/office/drawing/2014/main" id="{0CE94E73-2035-4848-A777-57D121957C57}"/>
              </a:ext>
            </a:extLst>
          </p:cNvPr>
          <p:cNvSpPr>
            <a:spLocks noGrp="1"/>
          </p:cNvSpPr>
          <p:nvPr>
            <p:ph type="body" idx="33" hasCustomPrompt="1"/>
          </p:nvPr>
        </p:nvSpPr>
        <p:spPr>
          <a:xfrm>
            <a:off x="9588108" y="4307172"/>
            <a:ext cx="1728216" cy="334918"/>
          </a:xfrm>
        </p:spPr>
        <p:txBody>
          <a:bodyPr lIns="36000" tIns="0" rIns="0" bIns="0"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text</a:t>
            </a:r>
          </a:p>
        </p:txBody>
      </p:sp>
      <p:sp>
        <p:nvSpPr>
          <p:cNvPr id="36" name="Text Placeholder 11">
            <a:extLst>
              <a:ext uri="{FF2B5EF4-FFF2-40B4-BE49-F238E27FC236}">
                <a16:creationId xmlns:a16="http://schemas.microsoft.com/office/drawing/2014/main" id="{4D2653B7-297D-4579-B765-779B78649A6D}"/>
              </a:ext>
            </a:extLst>
          </p:cNvPr>
          <p:cNvSpPr>
            <a:spLocks noGrp="1"/>
          </p:cNvSpPr>
          <p:nvPr>
            <p:ph type="body" sz="quarter" idx="34"/>
          </p:nvPr>
        </p:nvSpPr>
        <p:spPr>
          <a:xfrm>
            <a:off x="9588108" y="4692262"/>
            <a:ext cx="1728216" cy="1142011"/>
          </a:xfrm>
        </p:spPr>
        <p:txBody>
          <a:bodyPr lIns="36000" tIns="0" rIns="0" bIns="0">
            <a:normAutofit/>
          </a:bodyPr>
          <a:lstStyle>
            <a:lvl1pPr marL="0" indent="0">
              <a:buClr>
                <a:schemeClr val="tx2"/>
              </a:buClr>
              <a:buSzPct val="125000"/>
              <a:buFont typeface="Wingdings" panose="05000000000000000000" pitchFamily="2" charset="2"/>
              <a:buNone/>
              <a:defRPr sz="12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a:r>
              <a:rPr lang="en-US" noProof="0"/>
              <a:t>Click to edit Master text styles</a:t>
            </a:r>
          </a:p>
        </p:txBody>
      </p:sp>
      <p:sp>
        <p:nvSpPr>
          <p:cNvPr id="37" name="Text Placeholder 7">
            <a:extLst>
              <a:ext uri="{FF2B5EF4-FFF2-40B4-BE49-F238E27FC236}">
                <a16:creationId xmlns:a16="http://schemas.microsoft.com/office/drawing/2014/main" id="{F0FDA4BB-A1AC-401D-BF49-12BA8C00A75E}"/>
              </a:ext>
            </a:extLst>
          </p:cNvPr>
          <p:cNvSpPr>
            <a:spLocks noGrp="1"/>
          </p:cNvSpPr>
          <p:nvPr>
            <p:ph type="body" sz="quarter" idx="35" hasCustomPrompt="1"/>
          </p:nvPr>
        </p:nvSpPr>
        <p:spPr>
          <a:xfrm>
            <a:off x="9588108" y="2923572"/>
            <a:ext cx="1728216" cy="604730"/>
          </a:xfrm>
        </p:spPr>
        <p:txBody>
          <a:bodyPr lIns="36000" tIns="0" rIns="0" bIns="0" anchor="t" anchorCtr="0">
            <a:noAutofit/>
          </a:bodyPr>
          <a:lstStyle>
            <a:lvl1pPr marL="0" indent="0" algn="l">
              <a:buNone/>
              <a:defRPr sz="50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lvl="0"/>
            <a:r>
              <a:rPr lang="en-US" noProof="0"/>
              <a:t>20XX</a:t>
            </a:r>
          </a:p>
        </p:txBody>
      </p:sp>
      <p:sp>
        <p:nvSpPr>
          <p:cNvPr id="38" name="Text Placeholder 2">
            <a:extLst>
              <a:ext uri="{FF2B5EF4-FFF2-40B4-BE49-F238E27FC236}">
                <a16:creationId xmlns:a16="http://schemas.microsoft.com/office/drawing/2014/main" id="{201C09CA-AD2D-489D-8280-D5D5CA6F8E05}"/>
              </a:ext>
            </a:extLst>
          </p:cNvPr>
          <p:cNvSpPr>
            <a:spLocks noGrp="1"/>
          </p:cNvSpPr>
          <p:nvPr>
            <p:ph type="body" idx="36" hasCustomPrompt="1"/>
          </p:nvPr>
        </p:nvSpPr>
        <p:spPr>
          <a:xfrm>
            <a:off x="9588108" y="3590954"/>
            <a:ext cx="1728216" cy="228986"/>
          </a:xfrm>
        </p:spPr>
        <p:txBody>
          <a:bodyPr lIns="36000" tIns="0" rIns="0" bIns="0" anchor="t" anchorCtr="0">
            <a:normAutofit/>
          </a:bodyPr>
          <a:lstStyle>
            <a:lvl1pPr marL="0" indent="0">
              <a:buNone/>
              <a:defRPr sz="1400" b="0" i="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Month</a:t>
            </a:r>
          </a:p>
        </p:txBody>
      </p:sp>
      <p:sp>
        <p:nvSpPr>
          <p:cNvPr id="39" name="Text Placeholder 2">
            <a:extLst>
              <a:ext uri="{FF2B5EF4-FFF2-40B4-BE49-F238E27FC236}">
                <a16:creationId xmlns:a16="http://schemas.microsoft.com/office/drawing/2014/main" id="{31C95C8F-A3B1-4034-8C7E-60D92AD5A5AF}"/>
              </a:ext>
            </a:extLst>
          </p:cNvPr>
          <p:cNvSpPr>
            <a:spLocks noGrp="1"/>
          </p:cNvSpPr>
          <p:nvPr>
            <p:ph type="body" idx="37" hasCustomPrompt="1"/>
          </p:nvPr>
        </p:nvSpPr>
        <p:spPr>
          <a:xfrm>
            <a:off x="3024487" y="4307172"/>
            <a:ext cx="1728216" cy="334918"/>
          </a:xfrm>
        </p:spPr>
        <p:txBody>
          <a:bodyPr lIns="36000" tIns="0" rIns="0" bIns="0"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text</a:t>
            </a:r>
          </a:p>
        </p:txBody>
      </p:sp>
      <p:sp>
        <p:nvSpPr>
          <p:cNvPr id="40" name="Text Placeholder 11">
            <a:extLst>
              <a:ext uri="{FF2B5EF4-FFF2-40B4-BE49-F238E27FC236}">
                <a16:creationId xmlns:a16="http://schemas.microsoft.com/office/drawing/2014/main" id="{2D64408A-F4D2-4911-A50C-294A6E129634}"/>
              </a:ext>
            </a:extLst>
          </p:cNvPr>
          <p:cNvSpPr>
            <a:spLocks noGrp="1"/>
          </p:cNvSpPr>
          <p:nvPr>
            <p:ph type="body" sz="quarter" idx="38"/>
          </p:nvPr>
        </p:nvSpPr>
        <p:spPr>
          <a:xfrm>
            <a:off x="3024487" y="4692262"/>
            <a:ext cx="1728216" cy="1142011"/>
          </a:xfrm>
        </p:spPr>
        <p:txBody>
          <a:bodyPr lIns="36000" tIns="0" rIns="0" bIns="0">
            <a:normAutofit/>
          </a:bodyPr>
          <a:lstStyle>
            <a:lvl1pPr marL="0" indent="0">
              <a:buClr>
                <a:schemeClr val="tx2"/>
              </a:buClr>
              <a:buSzPct val="125000"/>
              <a:buFont typeface="Wingdings" panose="05000000000000000000" pitchFamily="2" charset="2"/>
              <a:buNone/>
              <a:defRPr sz="12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a:r>
              <a:rPr lang="en-US" noProof="0"/>
              <a:t>Click to edit Master text styles</a:t>
            </a:r>
          </a:p>
        </p:txBody>
      </p:sp>
      <p:sp>
        <p:nvSpPr>
          <p:cNvPr id="41" name="Text Placeholder 7">
            <a:extLst>
              <a:ext uri="{FF2B5EF4-FFF2-40B4-BE49-F238E27FC236}">
                <a16:creationId xmlns:a16="http://schemas.microsoft.com/office/drawing/2014/main" id="{714426FB-8D1F-48A3-87B1-6E4475626168}"/>
              </a:ext>
            </a:extLst>
          </p:cNvPr>
          <p:cNvSpPr>
            <a:spLocks noGrp="1"/>
          </p:cNvSpPr>
          <p:nvPr>
            <p:ph type="body" sz="quarter" idx="39" hasCustomPrompt="1"/>
          </p:nvPr>
        </p:nvSpPr>
        <p:spPr>
          <a:xfrm>
            <a:off x="3024487" y="2923572"/>
            <a:ext cx="1728216" cy="604730"/>
          </a:xfrm>
        </p:spPr>
        <p:txBody>
          <a:bodyPr lIns="36000" tIns="0" rIns="0" bIns="0" anchor="t" anchorCtr="0">
            <a:noAutofit/>
          </a:bodyPr>
          <a:lstStyle>
            <a:lvl1pPr marL="0" indent="0" algn="l">
              <a:buNone/>
              <a:defRPr sz="50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lvl="0"/>
            <a:r>
              <a:rPr lang="en-US" noProof="0"/>
              <a:t>20XX</a:t>
            </a:r>
          </a:p>
        </p:txBody>
      </p:sp>
      <p:sp>
        <p:nvSpPr>
          <p:cNvPr id="42" name="Text Placeholder 2">
            <a:extLst>
              <a:ext uri="{FF2B5EF4-FFF2-40B4-BE49-F238E27FC236}">
                <a16:creationId xmlns:a16="http://schemas.microsoft.com/office/drawing/2014/main" id="{113A947D-3189-4C34-A151-25B6735B5765}"/>
              </a:ext>
            </a:extLst>
          </p:cNvPr>
          <p:cNvSpPr>
            <a:spLocks noGrp="1"/>
          </p:cNvSpPr>
          <p:nvPr>
            <p:ph type="body" idx="40" hasCustomPrompt="1"/>
          </p:nvPr>
        </p:nvSpPr>
        <p:spPr>
          <a:xfrm>
            <a:off x="3024487" y="3590954"/>
            <a:ext cx="1728216" cy="228986"/>
          </a:xfrm>
        </p:spPr>
        <p:txBody>
          <a:bodyPr lIns="36000" tIns="0" rIns="0" bIns="0" anchor="t" anchorCtr="0">
            <a:normAutofit/>
          </a:bodyPr>
          <a:lstStyle>
            <a:lvl1pPr marL="0" indent="0">
              <a:buNone/>
              <a:defRPr sz="1400" b="0" i="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Month</a:t>
            </a:r>
          </a:p>
        </p:txBody>
      </p:sp>
      <p:sp>
        <p:nvSpPr>
          <p:cNvPr id="43" name="Text Placeholder 2">
            <a:extLst>
              <a:ext uri="{FF2B5EF4-FFF2-40B4-BE49-F238E27FC236}">
                <a16:creationId xmlns:a16="http://schemas.microsoft.com/office/drawing/2014/main" id="{8DFAD3D9-CF77-4D07-8D3C-6946F80F500E}"/>
              </a:ext>
            </a:extLst>
          </p:cNvPr>
          <p:cNvSpPr>
            <a:spLocks noGrp="1"/>
          </p:cNvSpPr>
          <p:nvPr>
            <p:ph type="body" idx="41" hasCustomPrompt="1"/>
          </p:nvPr>
        </p:nvSpPr>
        <p:spPr>
          <a:xfrm>
            <a:off x="5212360" y="4307172"/>
            <a:ext cx="1803644" cy="334918"/>
          </a:xfrm>
        </p:spPr>
        <p:txBody>
          <a:bodyPr lIns="36000" tIns="0" rIns="0" bIns="0"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text</a:t>
            </a:r>
          </a:p>
        </p:txBody>
      </p:sp>
      <p:sp>
        <p:nvSpPr>
          <p:cNvPr id="44" name="Text Placeholder 11">
            <a:extLst>
              <a:ext uri="{FF2B5EF4-FFF2-40B4-BE49-F238E27FC236}">
                <a16:creationId xmlns:a16="http://schemas.microsoft.com/office/drawing/2014/main" id="{3A1A4549-1CA1-4925-A715-C3356C3B5389}"/>
              </a:ext>
            </a:extLst>
          </p:cNvPr>
          <p:cNvSpPr>
            <a:spLocks noGrp="1"/>
          </p:cNvSpPr>
          <p:nvPr>
            <p:ph type="body" sz="quarter" idx="42"/>
          </p:nvPr>
        </p:nvSpPr>
        <p:spPr>
          <a:xfrm>
            <a:off x="5212360" y="4692262"/>
            <a:ext cx="1803644" cy="1142011"/>
          </a:xfrm>
        </p:spPr>
        <p:txBody>
          <a:bodyPr lIns="36000" tIns="0" rIns="0" bIns="0">
            <a:normAutofit/>
          </a:bodyPr>
          <a:lstStyle>
            <a:lvl1pPr marL="0" indent="0">
              <a:buClr>
                <a:schemeClr val="tx2"/>
              </a:buClr>
              <a:buSzPct val="125000"/>
              <a:buFont typeface="Wingdings" panose="05000000000000000000" pitchFamily="2" charset="2"/>
              <a:buNone/>
              <a:defRPr sz="12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a:r>
              <a:rPr lang="en-US" noProof="0"/>
              <a:t>Click to edit Master text styles</a:t>
            </a:r>
          </a:p>
        </p:txBody>
      </p:sp>
      <p:sp>
        <p:nvSpPr>
          <p:cNvPr id="45" name="Text Placeholder 7">
            <a:extLst>
              <a:ext uri="{FF2B5EF4-FFF2-40B4-BE49-F238E27FC236}">
                <a16:creationId xmlns:a16="http://schemas.microsoft.com/office/drawing/2014/main" id="{612C4698-25FA-4C20-A9E3-847CD97AEC77}"/>
              </a:ext>
            </a:extLst>
          </p:cNvPr>
          <p:cNvSpPr>
            <a:spLocks noGrp="1"/>
          </p:cNvSpPr>
          <p:nvPr>
            <p:ph type="body" sz="quarter" idx="43" hasCustomPrompt="1"/>
          </p:nvPr>
        </p:nvSpPr>
        <p:spPr>
          <a:xfrm>
            <a:off x="5212360" y="2923572"/>
            <a:ext cx="1728216" cy="604730"/>
          </a:xfrm>
        </p:spPr>
        <p:txBody>
          <a:bodyPr lIns="36000" tIns="0" rIns="0" bIns="0" anchor="t" anchorCtr="0">
            <a:noAutofit/>
          </a:bodyPr>
          <a:lstStyle>
            <a:lvl1pPr marL="0" indent="0" algn="l">
              <a:buNone/>
              <a:defRPr sz="50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lvl="0"/>
            <a:r>
              <a:rPr lang="en-US" noProof="0"/>
              <a:t>20XX</a:t>
            </a:r>
          </a:p>
        </p:txBody>
      </p:sp>
      <p:sp>
        <p:nvSpPr>
          <p:cNvPr id="46" name="Text Placeholder 2">
            <a:extLst>
              <a:ext uri="{FF2B5EF4-FFF2-40B4-BE49-F238E27FC236}">
                <a16:creationId xmlns:a16="http://schemas.microsoft.com/office/drawing/2014/main" id="{24762162-855D-415D-AF6A-C44F05CE7883}"/>
              </a:ext>
            </a:extLst>
          </p:cNvPr>
          <p:cNvSpPr>
            <a:spLocks noGrp="1"/>
          </p:cNvSpPr>
          <p:nvPr>
            <p:ph type="body" idx="44" hasCustomPrompt="1"/>
          </p:nvPr>
        </p:nvSpPr>
        <p:spPr>
          <a:xfrm>
            <a:off x="5212360" y="3590954"/>
            <a:ext cx="1728216" cy="228986"/>
          </a:xfrm>
        </p:spPr>
        <p:txBody>
          <a:bodyPr lIns="36000" tIns="0" rIns="0" bIns="0" anchor="t" anchorCtr="0">
            <a:normAutofit/>
          </a:bodyPr>
          <a:lstStyle>
            <a:lvl1pPr marL="0" indent="0">
              <a:buNone/>
              <a:defRPr sz="1400" b="0" i="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Month</a:t>
            </a:r>
          </a:p>
        </p:txBody>
      </p:sp>
      <p:sp>
        <p:nvSpPr>
          <p:cNvPr id="47" name="Text Placeholder 2">
            <a:extLst>
              <a:ext uri="{FF2B5EF4-FFF2-40B4-BE49-F238E27FC236}">
                <a16:creationId xmlns:a16="http://schemas.microsoft.com/office/drawing/2014/main" id="{589D11E9-B94E-4CFA-B405-7F22D3AF9794}"/>
              </a:ext>
            </a:extLst>
          </p:cNvPr>
          <p:cNvSpPr>
            <a:spLocks noGrp="1"/>
          </p:cNvSpPr>
          <p:nvPr>
            <p:ph type="body" idx="45" hasCustomPrompt="1"/>
          </p:nvPr>
        </p:nvSpPr>
        <p:spPr>
          <a:xfrm>
            <a:off x="7400234" y="4307172"/>
            <a:ext cx="1728216" cy="334918"/>
          </a:xfrm>
        </p:spPr>
        <p:txBody>
          <a:bodyPr lIns="36000" tIns="0" rIns="0" bIns="0"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text</a:t>
            </a:r>
          </a:p>
        </p:txBody>
      </p:sp>
      <p:sp>
        <p:nvSpPr>
          <p:cNvPr id="48" name="Text Placeholder 11">
            <a:extLst>
              <a:ext uri="{FF2B5EF4-FFF2-40B4-BE49-F238E27FC236}">
                <a16:creationId xmlns:a16="http://schemas.microsoft.com/office/drawing/2014/main" id="{95BF5016-E7B0-47AC-BFE0-E776F860AF36}"/>
              </a:ext>
            </a:extLst>
          </p:cNvPr>
          <p:cNvSpPr>
            <a:spLocks noGrp="1"/>
          </p:cNvSpPr>
          <p:nvPr>
            <p:ph type="body" sz="quarter" idx="46"/>
          </p:nvPr>
        </p:nvSpPr>
        <p:spPr>
          <a:xfrm>
            <a:off x="7400234" y="4692262"/>
            <a:ext cx="1728216" cy="1142011"/>
          </a:xfrm>
        </p:spPr>
        <p:txBody>
          <a:bodyPr lIns="36000" tIns="0" rIns="0" bIns="0">
            <a:normAutofit/>
          </a:bodyPr>
          <a:lstStyle>
            <a:lvl1pPr marL="0" indent="0">
              <a:buClr>
                <a:schemeClr val="tx2"/>
              </a:buClr>
              <a:buSzPct val="125000"/>
              <a:buFont typeface="Wingdings" panose="05000000000000000000" pitchFamily="2" charset="2"/>
              <a:buNone/>
              <a:defRPr sz="12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a:r>
              <a:rPr lang="en-US" noProof="0"/>
              <a:t>Click to edit Master text styles</a:t>
            </a:r>
          </a:p>
        </p:txBody>
      </p:sp>
      <p:sp>
        <p:nvSpPr>
          <p:cNvPr id="49" name="Text Placeholder 7">
            <a:extLst>
              <a:ext uri="{FF2B5EF4-FFF2-40B4-BE49-F238E27FC236}">
                <a16:creationId xmlns:a16="http://schemas.microsoft.com/office/drawing/2014/main" id="{3228A294-7EF5-49C2-B215-AF1AC293EB34}"/>
              </a:ext>
            </a:extLst>
          </p:cNvPr>
          <p:cNvSpPr>
            <a:spLocks noGrp="1"/>
          </p:cNvSpPr>
          <p:nvPr>
            <p:ph type="body" sz="quarter" idx="47" hasCustomPrompt="1"/>
          </p:nvPr>
        </p:nvSpPr>
        <p:spPr>
          <a:xfrm>
            <a:off x="7400234" y="2923572"/>
            <a:ext cx="1728216" cy="604730"/>
          </a:xfrm>
        </p:spPr>
        <p:txBody>
          <a:bodyPr lIns="36000" tIns="0" rIns="0" bIns="0" anchor="t" anchorCtr="0">
            <a:noAutofit/>
          </a:bodyPr>
          <a:lstStyle>
            <a:lvl1pPr marL="0" indent="0" algn="l">
              <a:buNone/>
              <a:defRPr sz="50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lvl="0"/>
            <a:r>
              <a:rPr lang="en-US" noProof="0"/>
              <a:t>20XX</a:t>
            </a:r>
          </a:p>
        </p:txBody>
      </p:sp>
      <p:sp>
        <p:nvSpPr>
          <p:cNvPr id="50" name="Text Placeholder 2">
            <a:extLst>
              <a:ext uri="{FF2B5EF4-FFF2-40B4-BE49-F238E27FC236}">
                <a16:creationId xmlns:a16="http://schemas.microsoft.com/office/drawing/2014/main" id="{BFF32ED7-F60E-49AC-91A1-3034E8EB0B34}"/>
              </a:ext>
            </a:extLst>
          </p:cNvPr>
          <p:cNvSpPr>
            <a:spLocks noGrp="1"/>
          </p:cNvSpPr>
          <p:nvPr>
            <p:ph type="body" idx="48" hasCustomPrompt="1"/>
          </p:nvPr>
        </p:nvSpPr>
        <p:spPr>
          <a:xfrm>
            <a:off x="7400234" y="3590954"/>
            <a:ext cx="1728216" cy="228986"/>
          </a:xfrm>
        </p:spPr>
        <p:txBody>
          <a:bodyPr lIns="36000" tIns="0" rIns="0" bIns="0" anchor="t" anchorCtr="0">
            <a:normAutofit/>
          </a:bodyPr>
          <a:lstStyle>
            <a:lvl1pPr marL="0" indent="0">
              <a:buNone/>
              <a:defRPr sz="1400" b="0" i="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Month</a:t>
            </a:r>
          </a:p>
        </p:txBody>
      </p:sp>
      <p:sp>
        <p:nvSpPr>
          <p:cNvPr id="2" name="Rectangle 1">
            <a:extLst>
              <a:ext uri="{FF2B5EF4-FFF2-40B4-BE49-F238E27FC236}">
                <a16:creationId xmlns:a16="http://schemas.microsoft.com/office/drawing/2014/main" id="{5129BCBD-EC3D-4652-99F1-83BD8B568FF6}"/>
              </a:ext>
            </a:extLst>
          </p:cNvPr>
          <p:cNvSpPr/>
          <p:nvPr userDrawn="1"/>
        </p:nvSpPr>
        <p:spPr>
          <a:xfrm>
            <a:off x="897298" y="3924107"/>
            <a:ext cx="256032" cy="2560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Rectangle 50">
            <a:extLst>
              <a:ext uri="{FF2B5EF4-FFF2-40B4-BE49-F238E27FC236}">
                <a16:creationId xmlns:a16="http://schemas.microsoft.com/office/drawing/2014/main" id="{A2ADE57E-F0D9-4D76-B243-DAC787E66091}"/>
              </a:ext>
            </a:extLst>
          </p:cNvPr>
          <p:cNvSpPr/>
          <p:nvPr userDrawn="1"/>
        </p:nvSpPr>
        <p:spPr>
          <a:xfrm>
            <a:off x="9636748" y="3924107"/>
            <a:ext cx="256032" cy="2560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Rectangle 51">
            <a:extLst>
              <a:ext uri="{FF2B5EF4-FFF2-40B4-BE49-F238E27FC236}">
                <a16:creationId xmlns:a16="http://schemas.microsoft.com/office/drawing/2014/main" id="{3D8F9527-D6F7-47B7-93E6-729FA654E51A}"/>
              </a:ext>
            </a:extLst>
          </p:cNvPr>
          <p:cNvSpPr/>
          <p:nvPr userDrawn="1"/>
        </p:nvSpPr>
        <p:spPr>
          <a:xfrm>
            <a:off x="3082161" y="3924107"/>
            <a:ext cx="256032" cy="2560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3" name="Rectangle 52">
            <a:extLst>
              <a:ext uri="{FF2B5EF4-FFF2-40B4-BE49-F238E27FC236}">
                <a16:creationId xmlns:a16="http://schemas.microsoft.com/office/drawing/2014/main" id="{33242D9B-895E-4D79-8BC2-6A934BD109F6}"/>
              </a:ext>
            </a:extLst>
          </p:cNvPr>
          <p:cNvSpPr/>
          <p:nvPr userDrawn="1"/>
        </p:nvSpPr>
        <p:spPr>
          <a:xfrm>
            <a:off x="5267024" y="3924107"/>
            <a:ext cx="256032" cy="2560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Rectangle 53">
            <a:extLst>
              <a:ext uri="{FF2B5EF4-FFF2-40B4-BE49-F238E27FC236}">
                <a16:creationId xmlns:a16="http://schemas.microsoft.com/office/drawing/2014/main" id="{B9B79B76-7626-4584-AE9A-4CDF7F0F6430}"/>
              </a:ext>
            </a:extLst>
          </p:cNvPr>
          <p:cNvSpPr/>
          <p:nvPr userDrawn="1"/>
        </p:nvSpPr>
        <p:spPr>
          <a:xfrm>
            <a:off x="7451887" y="3924107"/>
            <a:ext cx="256032" cy="2560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Text Placeholder 2">
            <a:extLst>
              <a:ext uri="{FF2B5EF4-FFF2-40B4-BE49-F238E27FC236}">
                <a16:creationId xmlns:a16="http://schemas.microsoft.com/office/drawing/2014/main" id="{F59B93CA-5AD1-43A8-AF37-7DA25D3B400E}"/>
              </a:ext>
            </a:extLst>
          </p:cNvPr>
          <p:cNvSpPr>
            <a:spLocks noGrp="1"/>
          </p:cNvSpPr>
          <p:nvPr>
            <p:ph type="body" idx="49"/>
          </p:nvPr>
        </p:nvSpPr>
        <p:spPr>
          <a:xfrm>
            <a:off x="5212360" y="1865304"/>
            <a:ext cx="6103964" cy="815993"/>
          </a:xfrm>
        </p:spPr>
        <p:txBody>
          <a:bodyPr lIns="3600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35" name="Rectangle 27" descr="Rectangle shape">
            <a:extLst>
              <a:ext uri="{FF2B5EF4-FFF2-40B4-BE49-F238E27FC236}">
                <a16:creationId xmlns:a16="http://schemas.microsoft.com/office/drawing/2014/main" id="{DE069B8B-CA4A-46A5-901F-F2C7F60C0C24}"/>
              </a:ext>
            </a:extLst>
          </p:cNvPr>
          <p:cNvSpPr/>
          <p:nvPr userDrawn="1"/>
        </p:nvSpPr>
        <p:spPr>
          <a:xfrm>
            <a:off x="-1" y="1525500"/>
            <a:ext cx="722887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59227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F947FF51-80C5-433A-A515-4334E29588D0}"/>
              </a:ext>
            </a:extLst>
          </p:cNvPr>
          <p:cNvSpPr>
            <a:spLocks noGrp="1"/>
          </p:cNvSpPr>
          <p:nvPr>
            <p:ph type="body" idx="1"/>
          </p:nvPr>
        </p:nvSpPr>
        <p:spPr>
          <a:xfrm>
            <a:off x="862258" y="3689555"/>
            <a:ext cx="4405067" cy="1737210"/>
          </a:xfrm>
        </p:spPr>
        <p:txBody>
          <a:bodyPr lIns="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1" y="1904701"/>
            <a:ext cx="4422014" cy="1325563"/>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 MASTER TITLE</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7" name="Table Placeholder 6">
            <a:extLst>
              <a:ext uri="{FF2B5EF4-FFF2-40B4-BE49-F238E27FC236}">
                <a16:creationId xmlns:a16="http://schemas.microsoft.com/office/drawing/2014/main" id="{71531890-A142-4CE0-8BD5-856FACD08EA9}"/>
              </a:ext>
            </a:extLst>
          </p:cNvPr>
          <p:cNvSpPr>
            <a:spLocks noGrp="1"/>
          </p:cNvSpPr>
          <p:nvPr>
            <p:ph type="tbl" sz="quarter" idx="17"/>
          </p:nvPr>
        </p:nvSpPr>
        <p:spPr>
          <a:xfrm>
            <a:off x="5656217" y="404813"/>
            <a:ext cx="5673771" cy="5653087"/>
          </a:xfrm>
        </p:spPr>
        <p:txBody>
          <a:bodyPr anchor="ctr" anchorCtr="0">
            <a:normAutofit/>
          </a:bodyPr>
          <a:lstStyle>
            <a:lvl1pPr marL="0" indent="0" algn="ctr">
              <a:buNone/>
              <a:defRPr sz="1800">
                <a:solidFill>
                  <a:schemeClr val="tx1"/>
                </a:solidFill>
              </a:defRPr>
            </a:lvl1pPr>
          </a:lstStyle>
          <a:p>
            <a:r>
              <a:rPr lang="en-US" noProof="0"/>
              <a:t>Click icon to add table</a:t>
            </a:r>
            <a:endParaRPr lang="en-US" noProof="0" dirty="0"/>
          </a:p>
        </p:txBody>
      </p:sp>
      <p:sp>
        <p:nvSpPr>
          <p:cNvPr id="10" name="Rectangle 8" descr="Rectangle shape">
            <a:extLst>
              <a:ext uri="{FF2B5EF4-FFF2-40B4-BE49-F238E27FC236}">
                <a16:creationId xmlns:a16="http://schemas.microsoft.com/office/drawing/2014/main" id="{B429AA89-05C8-451C-B390-2E809555BA84}"/>
              </a:ext>
            </a:extLst>
          </p:cNvPr>
          <p:cNvSpPr/>
          <p:nvPr userDrawn="1"/>
        </p:nvSpPr>
        <p:spPr>
          <a:xfrm>
            <a:off x="0" y="3341010"/>
            <a:ext cx="3723175"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81788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EBCE1DF-09FE-457A-9D5E-E7A8E0F5E7AA}"/>
              </a:ext>
            </a:extLst>
          </p:cNvPr>
          <p:cNvSpPr/>
          <p:nvPr userDrawn="1"/>
        </p:nvSpPr>
        <p:spPr>
          <a:xfrm>
            <a:off x="3956795" y="3011796"/>
            <a:ext cx="2286000" cy="2453474"/>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0508111-4A36-4CF7-86F5-0AD3FDEEDDDF}"/>
              </a:ext>
            </a:extLst>
          </p:cNvPr>
          <p:cNvSpPr/>
          <p:nvPr userDrawn="1"/>
        </p:nvSpPr>
        <p:spPr>
          <a:xfrm>
            <a:off x="9066213" y="3027646"/>
            <a:ext cx="2286000" cy="2453474"/>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Rectangle 15">
            <a:extLst>
              <a:ext uri="{FF2B5EF4-FFF2-40B4-BE49-F238E27FC236}">
                <a16:creationId xmlns:a16="http://schemas.microsoft.com/office/drawing/2014/main" id="{5C4E182D-C697-44DF-A090-F131D0302405}"/>
              </a:ext>
            </a:extLst>
          </p:cNvPr>
          <p:cNvSpPr/>
          <p:nvPr userDrawn="1"/>
        </p:nvSpPr>
        <p:spPr>
          <a:xfrm>
            <a:off x="6511504" y="3027646"/>
            <a:ext cx="2286000" cy="2453474"/>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F947FF51-80C5-433A-A515-4334E29588D0}"/>
              </a:ext>
            </a:extLst>
          </p:cNvPr>
          <p:cNvSpPr>
            <a:spLocks noGrp="1"/>
          </p:cNvSpPr>
          <p:nvPr>
            <p:ph type="body" idx="1"/>
          </p:nvPr>
        </p:nvSpPr>
        <p:spPr>
          <a:xfrm>
            <a:off x="862258" y="4812501"/>
            <a:ext cx="2939721" cy="668619"/>
          </a:xfrm>
        </p:spPr>
        <p:txBody>
          <a:bodyPr lIns="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1" y="3027646"/>
            <a:ext cx="2962574" cy="1325563"/>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8" name="Picture Placeholder 7">
            <a:extLst>
              <a:ext uri="{FF2B5EF4-FFF2-40B4-BE49-F238E27FC236}">
                <a16:creationId xmlns:a16="http://schemas.microsoft.com/office/drawing/2014/main" id="{563FB6CB-7DC7-42AB-937B-FACFE1A28AEF}"/>
              </a:ext>
            </a:extLst>
          </p:cNvPr>
          <p:cNvSpPr>
            <a:spLocks noGrp="1"/>
          </p:cNvSpPr>
          <p:nvPr>
            <p:ph type="pic" sz="quarter" idx="17"/>
          </p:nvPr>
        </p:nvSpPr>
        <p:spPr>
          <a:xfrm>
            <a:off x="9066213" y="774398"/>
            <a:ext cx="2286000" cy="2286000"/>
          </a:xfrm>
        </p:spPr>
        <p:txBody>
          <a:bodyPr anchor="ctr" anchorCtr="0">
            <a:normAutofit/>
          </a:bodyPr>
          <a:lstStyle>
            <a:lvl1pPr marL="0" indent="0" algn="ctr">
              <a:buNone/>
              <a:defRPr sz="1800">
                <a:solidFill>
                  <a:schemeClr val="tx1"/>
                </a:solidFill>
              </a:defRPr>
            </a:lvl1pPr>
          </a:lstStyle>
          <a:p>
            <a:r>
              <a:rPr lang="en-US" noProof="0"/>
              <a:t>Click icon to add picture</a:t>
            </a:r>
            <a:endParaRPr lang="en-US" noProof="0" dirty="0"/>
          </a:p>
        </p:txBody>
      </p:sp>
      <p:sp>
        <p:nvSpPr>
          <p:cNvPr id="13" name="Picture Placeholder 7">
            <a:extLst>
              <a:ext uri="{FF2B5EF4-FFF2-40B4-BE49-F238E27FC236}">
                <a16:creationId xmlns:a16="http://schemas.microsoft.com/office/drawing/2014/main" id="{CE5AE5F8-F053-47AB-BCB2-70F2BF5C44E8}"/>
              </a:ext>
            </a:extLst>
          </p:cNvPr>
          <p:cNvSpPr>
            <a:spLocks noGrp="1"/>
          </p:cNvSpPr>
          <p:nvPr>
            <p:ph type="pic" sz="quarter" idx="18"/>
          </p:nvPr>
        </p:nvSpPr>
        <p:spPr>
          <a:xfrm>
            <a:off x="3956795" y="774398"/>
            <a:ext cx="2286000" cy="2286000"/>
          </a:xfrm>
        </p:spPr>
        <p:txBody>
          <a:bodyPr anchor="ctr" anchorCtr="0">
            <a:normAutofit/>
          </a:bodyPr>
          <a:lstStyle>
            <a:lvl1pPr marL="0" indent="0" algn="ctr">
              <a:buNone/>
              <a:defRPr sz="1800">
                <a:solidFill>
                  <a:schemeClr val="tx1"/>
                </a:solidFill>
              </a:defRPr>
            </a:lvl1pPr>
          </a:lstStyle>
          <a:p>
            <a:r>
              <a:rPr lang="en-US" noProof="0"/>
              <a:t>Click icon to add picture</a:t>
            </a:r>
            <a:endParaRPr lang="en-US" noProof="0" dirty="0"/>
          </a:p>
        </p:txBody>
      </p:sp>
      <p:sp>
        <p:nvSpPr>
          <p:cNvPr id="14" name="Picture Placeholder 7">
            <a:extLst>
              <a:ext uri="{FF2B5EF4-FFF2-40B4-BE49-F238E27FC236}">
                <a16:creationId xmlns:a16="http://schemas.microsoft.com/office/drawing/2014/main" id="{D86E9819-052E-4932-AD4D-2E6844D40427}"/>
              </a:ext>
            </a:extLst>
          </p:cNvPr>
          <p:cNvSpPr>
            <a:spLocks noGrp="1"/>
          </p:cNvSpPr>
          <p:nvPr>
            <p:ph type="pic" sz="quarter" idx="19"/>
          </p:nvPr>
        </p:nvSpPr>
        <p:spPr>
          <a:xfrm>
            <a:off x="6511504" y="774398"/>
            <a:ext cx="2286000" cy="2286000"/>
          </a:xfrm>
        </p:spPr>
        <p:txBody>
          <a:bodyPr anchor="ctr" anchorCtr="0">
            <a:normAutofit/>
          </a:bodyPr>
          <a:lstStyle>
            <a:lvl1pPr marL="0" indent="0" algn="ctr">
              <a:buNone/>
              <a:defRPr sz="1800">
                <a:solidFill>
                  <a:schemeClr val="tx1"/>
                </a:solidFill>
              </a:defRPr>
            </a:lvl1pPr>
          </a:lstStyle>
          <a:p>
            <a:r>
              <a:rPr lang="en-US" noProof="0"/>
              <a:t>Click icon to add picture</a:t>
            </a:r>
            <a:endParaRPr lang="en-US" noProof="0" dirty="0"/>
          </a:p>
        </p:txBody>
      </p:sp>
      <p:sp>
        <p:nvSpPr>
          <p:cNvPr id="18" name="Text Placeholder 17">
            <a:extLst>
              <a:ext uri="{FF2B5EF4-FFF2-40B4-BE49-F238E27FC236}">
                <a16:creationId xmlns:a16="http://schemas.microsoft.com/office/drawing/2014/main" id="{1E9CD767-2C5C-4922-8EC2-4DFCB6ECFCB6}"/>
              </a:ext>
            </a:extLst>
          </p:cNvPr>
          <p:cNvSpPr>
            <a:spLocks noGrp="1"/>
          </p:cNvSpPr>
          <p:nvPr>
            <p:ph type="body" sz="quarter" idx="20" hasCustomPrompt="1"/>
          </p:nvPr>
        </p:nvSpPr>
        <p:spPr>
          <a:xfrm>
            <a:off x="4086537" y="3429000"/>
            <a:ext cx="2026516" cy="588620"/>
          </a:xfrm>
        </p:spPr>
        <p:txBody>
          <a:bodyPr>
            <a:noAutofit/>
          </a:bodyPr>
          <a:lstStyle>
            <a:lvl1pPr marL="0" indent="0" algn="ctr">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1</a:t>
            </a:r>
            <a:br>
              <a:rPr lang="en-US" noProof="0"/>
            </a:br>
            <a:r>
              <a:rPr lang="en-US" noProof="0"/>
              <a:t>Name</a:t>
            </a:r>
          </a:p>
        </p:txBody>
      </p:sp>
      <p:sp>
        <p:nvSpPr>
          <p:cNvPr id="19" name="Text Placeholder 17">
            <a:extLst>
              <a:ext uri="{FF2B5EF4-FFF2-40B4-BE49-F238E27FC236}">
                <a16:creationId xmlns:a16="http://schemas.microsoft.com/office/drawing/2014/main" id="{31851AA2-C176-47A9-A949-3837A394CD94}"/>
              </a:ext>
            </a:extLst>
          </p:cNvPr>
          <p:cNvSpPr>
            <a:spLocks noGrp="1"/>
          </p:cNvSpPr>
          <p:nvPr>
            <p:ph type="body" sz="quarter" idx="21" hasCustomPrompt="1"/>
          </p:nvPr>
        </p:nvSpPr>
        <p:spPr>
          <a:xfrm>
            <a:off x="4087139" y="4051032"/>
            <a:ext cx="2025312" cy="244923"/>
          </a:xfrm>
        </p:spPr>
        <p:txBody>
          <a:bodyPr>
            <a:noAutofit/>
          </a:bodyPr>
          <a:lstStyle>
            <a:lvl1pPr marL="0" indent="0" algn="ctr">
              <a:spcBef>
                <a:spcPts val="600"/>
              </a:spcBef>
              <a:buNone/>
              <a:defRPr sz="1400" b="0" i="1">
                <a:solidFill>
                  <a:schemeClr val="tx1"/>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20" name="Text Placeholder 17">
            <a:extLst>
              <a:ext uri="{FF2B5EF4-FFF2-40B4-BE49-F238E27FC236}">
                <a16:creationId xmlns:a16="http://schemas.microsoft.com/office/drawing/2014/main" id="{879156B3-E019-4A41-8242-F0D70D502559}"/>
              </a:ext>
            </a:extLst>
          </p:cNvPr>
          <p:cNvSpPr>
            <a:spLocks noGrp="1"/>
          </p:cNvSpPr>
          <p:nvPr>
            <p:ph type="body" sz="quarter" idx="22"/>
          </p:nvPr>
        </p:nvSpPr>
        <p:spPr>
          <a:xfrm>
            <a:off x="4087139" y="4347988"/>
            <a:ext cx="2025312" cy="841304"/>
          </a:xfrm>
        </p:spPr>
        <p:txBody>
          <a:bodyPr>
            <a:noAutofit/>
          </a:bodyPr>
          <a:lstStyle>
            <a:lvl1pPr marL="0" indent="0" algn="ctr">
              <a:spcBef>
                <a:spcPts val="600"/>
              </a:spcBef>
              <a:buNone/>
              <a:defRPr sz="1400" b="0" i="0">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Click to edit Master text styles</a:t>
            </a:r>
          </a:p>
        </p:txBody>
      </p:sp>
      <p:sp>
        <p:nvSpPr>
          <p:cNvPr id="24" name="Text Placeholder 17">
            <a:extLst>
              <a:ext uri="{FF2B5EF4-FFF2-40B4-BE49-F238E27FC236}">
                <a16:creationId xmlns:a16="http://schemas.microsoft.com/office/drawing/2014/main" id="{CB3B3928-67D4-498A-9DED-4FF10BE1A407}"/>
              </a:ext>
            </a:extLst>
          </p:cNvPr>
          <p:cNvSpPr>
            <a:spLocks noGrp="1"/>
          </p:cNvSpPr>
          <p:nvPr>
            <p:ph type="body" sz="quarter" idx="23" hasCustomPrompt="1"/>
          </p:nvPr>
        </p:nvSpPr>
        <p:spPr>
          <a:xfrm>
            <a:off x="6641246" y="3429000"/>
            <a:ext cx="2026516" cy="588620"/>
          </a:xfrm>
        </p:spPr>
        <p:txBody>
          <a:bodyPr>
            <a:noAutofit/>
          </a:bodyPr>
          <a:lstStyle>
            <a:lvl1pPr marL="0" indent="0" algn="ctr">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1</a:t>
            </a:r>
            <a:br>
              <a:rPr lang="en-US" noProof="0"/>
            </a:br>
            <a:r>
              <a:rPr lang="en-US" noProof="0"/>
              <a:t>Name</a:t>
            </a:r>
          </a:p>
        </p:txBody>
      </p:sp>
      <p:sp>
        <p:nvSpPr>
          <p:cNvPr id="25" name="Text Placeholder 17">
            <a:extLst>
              <a:ext uri="{FF2B5EF4-FFF2-40B4-BE49-F238E27FC236}">
                <a16:creationId xmlns:a16="http://schemas.microsoft.com/office/drawing/2014/main" id="{8464C0AB-BE10-429A-A453-247A538F5D3F}"/>
              </a:ext>
            </a:extLst>
          </p:cNvPr>
          <p:cNvSpPr>
            <a:spLocks noGrp="1"/>
          </p:cNvSpPr>
          <p:nvPr>
            <p:ph type="body" sz="quarter" idx="24" hasCustomPrompt="1"/>
          </p:nvPr>
        </p:nvSpPr>
        <p:spPr>
          <a:xfrm>
            <a:off x="6641848" y="4051032"/>
            <a:ext cx="2025312" cy="244923"/>
          </a:xfrm>
        </p:spPr>
        <p:txBody>
          <a:bodyPr>
            <a:noAutofit/>
          </a:bodyPr>
          <a:lstStyle>
            <a:lvl1pPr marL="0" indent="0" algn="ctr">
              <a:spcBef>
                <a:spcPts val="600"/>
              </a:spcBef>
              <a:buNone/>
              <a:defRPr sz="1400" b="0" i="1">
                <a:solidFill>
                  <a:schemeClr val="tx1"/>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26" name="Text Placeholder 17">
            <a:extLst>
              <a:ext uri="{FF2B5EF4-FFF2-40B4-BE49-F238E27FC236}">
                <a16:creationId xmlns:a16="http://schemas.microsoft.com/office/drawing/2014/main" id="{177BAD76-5C75-4FA2-B792-300193BDC997}"/>
              </a:ext>
            </a:extLst>
          </p:cNvPr>
          <p:cNvSpPr>
            <a:spLocks noGrp="1"/>
          </p:cNvSpPr>
          <p:nvPr>
            <p:ph type="body" sz="quarter" idx="25"/>
          </p:nvPr>
        </p:nvSpPr>
        <p:spPr>
          <a:xfrm>
            <a:off x="6641848" y="4347988"/>
            <a:ext cx="2025312" cy="841304"/>
          </a:xfrm>
        </p:spPr>
        <p:txBody>
          <a:bodyPr>
            <a:noAutofit/>
          </a:bodyPr>
          <a:lstStyle>
            <a:lvl1pPr marL="0" indent="0" algn="ctr">
              <a:spcBef>
                <a:spcPts val="600"/>
              </a:spcBef>
              <a:buNone/>
              <a:defRPr sz="1400" b="0" i="0">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Click to edit Master text styles</a:t>
            </a:r>
          </a:p>
        </p:txBody>
      </p:sp>
      <p:sp>
        <p:nvSpPr>
          <p:cNvPr id="27" name="Text Placeholder 17">
            <a:extLst>
              <a:ext uri="{FF2B5EF4-FFF2-40B4-BE49-F238E27FC236}">
                <a16:creationId xmlns:a16="http://schemas.microsoft.com/office/drawing/2014/main" id="{ACFBCF6D-5E27-4808-BA1C-6F72DDAAC697}"/>
              </a:ext>
            </a:extLst>
          </p:cNvPr>
          <p:cNvSpPr>
            <a:spLocks noGrp="1"/>
          </p:cNvSpPr>
          <p:nvPr>
            <p:ph type="body" sz="quarter" idx="26" hasCustomPrompt="1"/>
          </p:nvPr>
        </p:nvSpPr>
        <p:spPr>
          <a:xfrm>
            <a:off x="9195955" y="3429000"/>
            <a:ext cx="2026516" cy="588620"/>
          </a:xfrm>
        </p:spPr>
        <p:txBody>
          <a:bodyPr>
            <a:noAutofit/>
          </a:bodyPr>
          <a:lstStyle>
            <a:lvl1pPr marL="0" indent="0" algn="ctr">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1</a:t>
            </a:r>
            <a:br>
              <a:rPr lang="en-US" noProof="0"/>
            </a:br>
            <a:r>
              <a:rPr lang="en-US" noProof="0"/>
              <a:t>Name</a:t>
            </a:r>
          </a:p>
        </p:txBody>
      </p:sp>
      <p:sp>
        <p:nvSpPr>
          <p:cNvPr id="28" name="Text Placeholder 17">
            <a:extLst>
              <a:ext uri="{FF2B5EF4-FFF2-40B4-BE49-F238E27FC236}">
                <a16:creationId xmlns:a16="http://schemas.microsoft.com/office/drawing/2014/main" id="{8755E469-9B43-406E-BB68-F691A4DF441E}"/>
              </a:ext>
            </a:extLst>
          </p:cNvPr>
          <p:cNvSpPr>
            <a:spLocks noGrp="1"/>
          </p:cNvSpPr>
          <p:nvPr>
            <p:ph type="body" sz="quarter" idx="27" hasCustomPrompt="1"/>
          </p:nvPr>
        </p:nvSpPr>
        <p:spPr>
          <a:xfrm>
            <a:off x="9196557" y="4051032"/>
            <a:ext cx="2025312" cy="244923"/>
          </a:xfrm>
        </p:spPr>
        <p:txBody>
          <a:bodyPr>
            <a:noAutofit/>
          </a:bodyPr>
          <a:lstStyle>
            <a:lvl1pPr marL="0" indent="0" algn="ctr">
              <a:spcBef>
                <a:spcPts val="600"/>
              </a:spcBef>
              <a:buNone/>
              <a:defRPr sz="1400" b="0" i="1">
                <a:solidFill>
                  <a:schemeClr val="tx1"/>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29" name="Text Placeholder 17">
            <a:extLst>
              <a:ext uri="{FF2B5EF4-FFF2-40B4-BE49-F238E27FC236}">
                <a16:creationId xmlns:a16="http://schemas.microsoft.com/office/drawing/2014/main" id="{AE2A9BB2-4A2A-49A1-8337-C26A0EC27E25}"/>
              </a:ext>
            </a:extLst>
          </p:cNvPr>
          <p:cNvSpPr>
            <a:spLocks noGrp="1"/>
          </p:cNvSpPr>
          <p:nvPr>
            <p:ph type="body" sz="quarter" idx="28"/>
          </p:nvPr>
        </p:nvSpPr>
        <p:spPr>
          <a:xfrm>
            <a:off x="9196557" y="4347988"/>
            <a:ext cx="2025312" cy="841304"/>
          </a:xfrm>
        </p:spPr>
        <p:txBody>
          <a:bodyPr>
            <a:noAutofit/>
          </a:bodyPr>
          <a:lstStyle>
            <a:lvl1pPr marL="0" indent="0" algn="ctr">
              <a:spcBef>
                <a:spcPts val="600"/>
              </a:spcBef>
              <a:buNone/>
              <a:defRPr sz="1400" b="0" i="0">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Click to edit Master text styles</a:t>
            </a:r>
          </a:p>
        </p:txBody>
      </p:sp>
      <p:sp>
        <p:nvSpPr>
          <p:cNvPr id="30" name="Rectangle 13" descr="Rectangle shape">
            <a:extLst>
              <a:ext uri="{FF2B5EF4-FFF2-40B4-BE49-F238E27FC236}">
                <a16:creationId xmlns:a16="http://schemas.microsoft.com/office/drawing/2014/main" id="{4FBD15D4-B1D1-4D03-9259-CE4D7AA955DF}"/>
              </a:ext>
            </a:extLst>
          </p:cNvPr>
          <p:cNvSpPr/>
          <p:nvPr userDrawn="1"/>
        </p:nvSpPr>
        <p:spPr>
          <a:xfrm>
            <a:off x="0" y="4461207"/>
            <a:ext cx="2092411"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9895724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3256085" y="797157"/>
            <a:ext cx="5679831" cy="619448"/>
          </a:xfrm>
        </p:spPr>
        <p:txBody>
          <a:bodyPr lIns="0" tIns="0" rIns="0" bIns="0" anchor="b" anchorCtr="0">
            <a:normAutofit/>
          </a:bodyPr>
          <a:lstStyle>
            <a:lvl1pPr marL="0" algn="ctr"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55" name="Text Placeholder 2">
            <a:extLst>
              <a:ext uri="{FF2B5EF4-FFF2-40B4-BE49-F238E27FC236}">
                <a16:creationId xmlns:a16="http://schemas.microsoft.com/office/drawing/2014/main" id="{F59B93CA-5AD1-43A8-AF37-7DA25D3B400E}"/>
              </a:ext>
            </a:extLst>
          </p:cNvPr>
          <p:cNvSpPr>
            <a:spLocks noGrp="1"/>
          </p:cNvSpPr>
          <p:nvPr>
            <p:ph type="body" idx="49"/>
          </p:nvPr>
        </p:nvSpPr>
        <p:spPr>
          <a:xfrm>
            <a:off x="5212360" y="1865304"/>
            <a:ext cx="6103964" cy="815993"/>
          </a:xfrm>
        </p:spPr>
        <p:txBody>
          <a:bodyPr lIns="3600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8" name="Picture Placeholder 7">
            <a:extLst>
              <a:ext uri="{FF2B5EF4-FFF2-40B4-BE49-F238E27FC236}">
                <a16:creationId xmlns:a16="http://schemas.microsoft.com/office/drawing/2014/main" id="{F07EA497-80B1-41E2-8E50-4193B3DBB456}"/>
              </a:ext>
            </a:extLst>
          </p:cNvPr>
          <p:cNvSpPr>
            <a:spLocks noGrp="1"/>
          </p:cNvSpPr>
          <p:nvPr>
            <p:ph type="pic" sz="quarter" idx="50"/>
          </p:nvPr>
        </p:nvSpPr>
        <p:spPr>
          <a:xfrm>
            <a:off x="838200" y="3126698"/>
            <a:ext cx="960120" cy="960120"/>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6" name="Rectangle 55">
            <a:extLst>
              <a:ext uri="{FF2B5EF4-FFF2-40B4-BE49-F238E27FC236}">
                <a16:creationId xmlns:a16="http://schemas.microsoft.com/office/drawing/2014/main" id="{FEA39902-3138-4686-85B5-3FE813B7BD36}"/>
              </a:ext>
            </a:extLst>
          </p:cNvPr>
          <p:cNvSpPr/>
          <p:nvPr userDrawn="1"/>
        </p:nvSpPr>
        <p:spPr>
          <a:xfrm>
            <a:off x="1798320" y="3126698"/>
            <a:ext cx="2395728" cy="96012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9" name="Text Placeholder 17">
            <a:extLst>
              <a:ext uri="{FF2B5EF4-FFF2-40B4-BE49-F238E27FC236}">
                <a16:creationId xmlns:a16="http://schemas.microsoft.com/office/drawing/2014/main" id="{7D767E78-191D-404C-98CB-C65C651DC67E}"/>
              </a:ext>
            </a:extLst>
          </p:cNvPr>
          <p:cNvSpPr>
            <a:spLocks noGrp="1"/>
          </p:cNvSpPr>
          <p:nvPr>
            <p:ph type="body" sz="quarter" idx="20" hasCustomPrompt="1"/>
          </p:nvPr>
        </p:nvSpPr>
        <p:spPr>
          <a:xfrm>
            <a:off x="1921253" y="3329723"/>
            <a:ext cx="2149559" cy="325986"/>
          </a:xfrm>
        </p:spPr>
        <p:txBody>
          <a:bodyPr bIns="0">
            <a:noAutofit/>
          </a:bodyPr>
          <a:lstStyle>
            <a:lvl1pPr marL="0" indent="0" algn="l">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1 Name</a:t>
            </a:r>
          </a:p>
        </p:txBody>
      </p:sp>
      <p:sp>
        <p:nvSpPr>
          <p:cNvPr id="60" name="Text Placeholder 17">
            <a:extLst>
              <a:ext uri="{FF2B5EF4-FFF2-40B4-BE49-F238E27FC236}">
                <a16:creationId xmlns:a16="http://schemas.microsoft.com/office/drawing/2014/main" id="{6474358B-E609-4F26-8A11-64E0DC41ADF4}"/>
              </a:ext>
            </a:extLst>
          </p:cNvPr>
          <p:cNvSpPr>
            <a:spLocks noGrp="1"/>
          </p:cNvSpPr>
          <p:nvPr>
            <p:ph type="body" sz="quarter" idx="21" hasCustomPrompt="1"/>
          </p:nvPr>
        </p:nvSpPr>
        <p:spPr>
          <a:xfrm>
            <a:off x="1922832" y="3658532"/>
            <a:ext cx="2148282" cy="244923"/>
          </a:xfrm>
        </p:spPr>
        <p:txBody>
          <a:bodyPr tIns="0">
            <a:noAutofit/>
          </a:bodyPr>
          <a:lstStyle>
            <a:lvl1pPr marL="0" indent="0" algn="l">
              <a:spcBef>
                <a:spcPts val="600"/>
              </a:spcBef>
              <a:buNone/>
              <a:defRPr sz="1400" b="0" i="1">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61" name="Picture Placeholder 7">
            <a:extLst>
              <a:ext uri="{FF2B5EF4-FFF2-40B4-BE49-F238E27FC236}">
                <a16:creationId xmlns:a16="http://schemas.microsoft.com/office/drawing/2014/main" id="{75335C46-548C-42F2-89FC-909F3B24282E}"/>
              </a:ext>
            </a:extLst>
          </p:cNvPr>
          <p:cNvSpPr>
            <a:spLocks noGrp="1"/>
          </p:cNvSpPr>
          <p:nvPr>
            <p:ph type="pic" sz="quarter" idx="51"/>
          </p:nvPr>
        </p:nvSpPr>
        <p:spPr>
          <a:xfrm>
            <a:off x="7977409" y="3126698"/>
            <a:ext cx="960120" cy="960120"/>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62" name="Rectangle 61">
            <a:extLst>
              <a:ext uri="{FF2B5EF4-FFF2-40B4-BE49-F238E27FC236}">
                <a16:creationId xmlns:a16="http://schemas.microsoft.com/office/drawing/2014/main" id="{166A588B-BA73-49FD-9E1E-1F1C51FD3850}"/>
              </a:ext>
            </a:extLst>
          </p:cNvPr>
          <p:cNvSpPr/>
          <p:nvPr userDrawn="1"/>
        </p:nvSpPr>
        <p:spPr>
          <a:xfrm>
            <a:off x="8937529" y="3126698"/>
            <a:ext cx="2395728" cy="96012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3" name="Text Placeholder 17">
            <a:extLst>
              <a:ext uri="{FF2B5EF4-FFF2-40B4-BE49-F238E27FC236}">
                <a16:creationId xmlns:a16="http://schemas.microsoft.com/office/drawing/2014/main" id="{15790237-9A5F-4A9F-A5BB-E4FF0712C5E8}"/>
              </a:ext>
            </a:extLst>
          </p:cNvPr>
          <p:cNvSpPr>
            <a:spLocks noGrp="1"/>
          </p:cNvSpPr>
          <p:nvPr>
            <p:ph type="body" sz="quarter" idx="52" hasCustomPrompt="1"/>
          </p:nvPr>
        </p:nvSpPr>
        <p:spPr>
          <a:xfrm>
            <a:off x="9060462" y="3329723"/>
            <a:ext cx="2149559" cy="325986"/>
          </a:xfrm>
        </p:spPr>
        <p:txBody>
          <a:bodyPr bIns="0">
            <a:noAutofit/>
          </a:bodyPr>
          <a:lstStyle>
            <a:lvl1pPr marL="0" indent="0" algn="l">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3 Name</a:t>
            </a:r>
          </a:p>
        </p:txBody>
      </p:sp>
      <p:sp>
        <p:nvSpPr>
          <p:cNvPr id="64" name="Text Placeholder 17">
            <a:extLst>
              <a:ext uri="{FF2B5EF4-FFF2-40B4-BE49-F238E27FC236}">
                <a16:creationId xmlns:a16="http://schemas.microsoft.com/office/drawing/2014/main" id="{A0554067-4F62-4CE7-AF48-55BBD708AC97}"/>
              </a:ext>
            </a:extLst>
          </p:cNvPr>
          <p:cNvSpPr>
            <a:spLocks noGrp="1"/>
          </p:cNvSpPr>
          <p:nvPr>
            <p:ph type="body" sz="quarter" idx="53" hasCustomPrompt="1"/>
          </p:nvPr>
        </p:nvSpPr>
        <p:spPr>
          <a:xfrm>
            <a:off x="9062041" y="3658532"/>
            <a:ext cx="2148282" cy="244923"/>
          </a:xfrm>
        </p:spPr>
        <p:txBody>
          <a:bodyPr tIns="0">
            <a:noAutofit/>
          </a:bodyPr>
          <a:lstStyle>
            <a:lvl1pPr marL="0" indent="0" algn="l">
              <a:spcBef>
                <a:spcPts val="600"/>
              </a:spcBef>
              <a:buNone/>
              <a:defRPr sz="1400" b="0" i="1">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65" name="Picture Placeholder 7">
            <a:extLst>
              <a:ext uri="{FF2B5EF4-FFF2-40B4-BE49-F238E27FC236}">
                <a16:creationId xmlns:a16="http://schemas.microsoft.com/office/drawing/2014/main" id="{AA1B0DE9-602F-4ECB-AF1E-00D45491BC91}"/>
              </a:ext>
            </a:extLst>
          </p:cNvPr>
          <p:cNvSpPr>
            <a:spLocks noGrp="1"/>
          </p:cNvSpPr>
          <p:nvPr>
            <p:ph type="pic" sz="quarter" idx="54"/>
          </p:nvPr>
        </p:nvSpPr>
        <p:spPr>
          <a:xfrm>
            <a:off x="4403916" y="3126698"/>
            <a:ext cx="960120" cy="960120"/>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66" name="Rectangle 65">
            <a:extLst>
              <a:ext uri="{FF2B5EF4-FFF2-40B4-BE49-F238E27FC236}">
                <a16:creationId xmlns:a16="http://schemas.microsoft.com/office/drawing/2014/main" id="{343DD23D-9D79-4667-BB9E-A3A54505AEDA}"/>
              </a:ext>
            </a:extLst>
          </p:cNvPr>
          <p:cNvSpPr/>
          <p:nvPr userDrawn="1"/>
        </p:nvSpPr>
        <p:spPr>
          <a:xfrm>
            <a:off x="5364036" y="3126698"/>
            <a:ext cx="2399617" cy="96012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7" name="Text Placeholder 17">
            <a:extLst>
              <a:ext uri="{FF2B5EF4-FFF2-40B4-BE49-F238E27FC236}">
                <a16:creationId xmlns:a16="http://schemas.microsoft.com/office/drawing/2014/main" id="{FFDAE67E-CF93-4600-BFAE-AF6B317A9EB9}"/>
              </a:ext>
            </a:extLst>
          </p:cNvPr>
          <p:cNvSpPr>
            <a:spLocks noGrp="1"/>
          </p:cNvSpPr>
          <p:nvPr>
            <p:ph type="body" sz="quarter" idx="55" hasCustomPrompt="1"/>
          </p:nvPr>
        </p:nvSpPr>
        <p:spPr>
          <a:xfrm>
            <a:off x="5486969" y="3329723"/>
            <a:ext cx="2149559" cy="325986"/>
          </a:xfrm>
        </p:spPr>
        <p:txBody>
          <a:bodyPr bIns="0">
            <a:noAutofit/>
          </a:bodyPr>
          <a:lstStyle>
            <a:lvl1pPr marL="0" indent="0" algn="l">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2 Name</a:t>
            </a:r>
          </a:p>
        </p:txBody>
      </p:sp>
      <p:sp>
        <p:nvSpPr>
          <p:cNvPr id="68" name="Text Placeholder 17">
            <a:extLst>
              <a:ext uri="{FF2B5EF4-FFF2-40B4-BE49-F238E27FC236}">
                <a16:creationId xmlns:a16="http://schemas.microsoft.com/office/drawing/2014/main" id="{0F0E3D9A-B0CE-4BF9-A274-1FB704C416ED}"/>
              </a:ext>
            </a:extLst>
          </p:cNvPr>
          <p:cNvSpPr>
            <a:spLocks noGrp="1"/>
          </p:cNvSpPr>
          <p:nvPr>
            <p:ph type="body" sz="quarter" idx="56" hasCustomPrompt="1"/>
          </p:nvPr>
        </p:nvSpPr>
        <p:spPr>
          <a:xfrm>
            <a:off x="5488548" y="3658532"/>
            <a:ext cx="2148282" cy="244923"/>
          </a:xfrm>
        </p:spPr>
        <p:txBody>
          <a:bodyPr tIns="0">
            <a:noAutofit/>
          </a:bodyPr>
          <a:lstStyle>
            <a:lvl1pPr marL="0" indent="0" algn="l">
              <a:spcBef>
                <a:spcPts val="600"/>
              </a:spcBef>
              <a:buNone/>
              <a:defRPr sz="1400" b="0" i="1">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69" name="Picture Placeholder 7">
            <a:extLst>
              <a:ext uri="{FF2B5EF4-FFF2-40B4-BE49-F238E27FC236}">
                <a16:creationId xmlns:a16="http://schemas.microsoft.com/office/drawing/2014/main" id="{36B2F594-9AB1-4C33-86BE-4732609D6B0A}"/>
              </a:ext>
            </a:extLst>
          </p:cNvPr>
          <p:cNvSpPr>
            <a:spLocks noGrp="1"/>
          </p:cNvSpPr>
          <p:nvPr>
            <p:ph type="pic" sz="quarter" idx="57"/>
          </p:nvPr>
        </p:nvSpPr>
        <p:spPr>
          <a:xfrm>
            <a:off x="1278466" y="4316113"/>
            <a:ext cx="960120" cy="960120"/>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70" name="Rectangle 69">
            <a:extLst>
              <a:ext uri="{FF2B5EF4-FFF2-40B4-BE49-F238E27FC236}">
                <a16:creationId xmlns:a16="http://schemas.microsoft.com/office/drawing/2014/main" id="{17FB6684-D013-48BC-9926-29E0BCA889B1}"/>
              </a:ext>
            </a:extLst>
          </p:cNvPr>
          <p:cNvSpPr/>
          <p:nvPr userDrawn="1"/>
        </p:nvSpPr>
        <p:spPr>
          <a:xfrm>
            <a:off x="2238586" y="4316113"/>
            <a:ext cx="2395728" cy="96012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1" name="Text Placeholder 17">
            <a:extLst>
              <a:ext uri="{FF2B5EF4-FFF2-40B4-BE49-F238E27FC236}">
                <a16:creationId xmlns:a16="http://schemas.microsoft.com/office/drawing/2014/main" id="{EECC50BE-82E8-4ECC-B642-5C11A927A706}"/>
              </a:ext>
            </a:extLst>
          </p:cNvPr>
          <p:cNvSpPr>
            <a:spLocks noGrp="1"/>
          </p:cNvSpPr>
          <p:nvPr>
            <p:ph type="body" sz="quarter" idx="58" hasCustomPrompt="1"/>
          </p:nvPr>
        </p:nvSpPr>
        <p:spPr>
          <a:xfrm>
            <a:off x="2361519" y="4519138"/>
            <a:ext cx="2149559" cy="325986"/>
          </a:xfrm>
        </p:spPr>
        <p:txBody>
          <a:bodyPr bIns="0">
            <a:noAutofit/>
          </a:bodyPr>
          <a:lstStyle>
            <a:lvl1pPr marL="0" indent="0" algn="l">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4 Name</a:t>
            </a:r>
          </a:p>
        </p:txBody>
      </p:sp>
      <p:sp>
        <p:nvSpPr>
          <p:cNvPr id="72" name="Text Placeholder 17">
            <a:extLst>
              <a:ext uri="{FF2B5EF4-FFF2-40B4-BE49-F238E27FC236}">
                <a16:creationId xmlns:a16="http://schemas.microsoft.com/office/drawing/2014/main" id="{4D96D406-D0F6-4E2D-BAE8-7B011D620FED}"/>
              </a:ext>
            </a:extLst>
          </p:cNvPr>
          <p:cNvSpPr>
            <a:spLocks noGrp="1"/>
          </p:cNvSpPr>
          <p:nvPr>
            <p:ph type="body" sz="quarter" idx="59" hasCustomPrompt="1"/>
          </p:nvPr>
        </p:nvSpPr>
        <p:spPr>
          <a:xfrm>
            <a:off x="2363098" y="4847947"/>
            <a:ext cx="2148282" cy="244923"/>
          </a:xfrm>
        </p:spPr>
        <p:txBody>
          <a:bodyPr tIns="0">
            <a:noAutofit/>
          </a:bodyPr>
          <a:lstStyle>
            <a:lvl1pPr marL="0" indent="0" algn="l">
              <a:spcBef>
                <a:spcPts val="600"/>
              </a:spcBef>
              <a:buNone/>
              <a:defRPr sz="1400" b="0" i="1">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73" name="Picture Placeholder 7">
            <a:extLst>
              <a:ext uri="{FF2B5EF4-FFF2-40B4-BE49-F238E27FC236}">
                <a16:creationId xmlns:a16="http://schemas.microsoft.com/office/drawing/2014/main" id="{5668E7D0-A78F-45EC-BEC4-CAB0E6F96F3D}"/>
              </a:ext>
            </a:extLst>
          </p:cNvPr>
          <p:cNvSpPr>
            <a:spLocks noGrp="1"/>
          </p:cNvSpPr>
          <p:nvPr>
            <p:ph type="pic" sz="quarter" idx="60"/>
          </p:nvPr>
        </p:nvSpPr>
        <p:spPr>
          <a:xfrm>
            <a:off x="8417675" y="4316113"/>
            <a:ext cx="960120" cy="960120"/>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74" name="Rectangle 73">
            <a:extLst>
              <a:ext uri="{FF2B5EF4-FFF2-40B4-BE49-F238E27FC236}">
                <a16:creationId xmlns:a16="http://schemas.microsoft.com/office/drawing/2014/main" id="{E02DAEE6-8B1C-4222-949F-830F7C3A4E16}"/>
              </a:ext>
            </a:extLst>
          </p:cNvPr>
          <p:cNvSpPr/>
          <p:nvPr userDrawn="1"/>
        </p:nvSpPr>
        <p:spPr>
          <a:xfrm>
            <a:off x="9377795" y="4316113"/>
            <a:ext cx="2395728" cy="96012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5" name="Text Placeholder 17">
            <a:extLst>
              <a:ext uri="{FF2B5EF4-FFF2-40B4-BE49-F238E27FC236}">
                <a16:creationId xmlns:a16="http://schemas.microsoft.com/office/drawing/2014/main" id="{3CE9A073-35B5-4F1C-85E3-4BB12A5F4358}"/>
              </a:ext>
            </a:extLst>
          </p:cNvPr>
          <p:cNvSpPr>
            <a:spLocks noGrp="1"/>
          </p:cNvSpPr>
          <p:nvPr>
            <p:ph type="body" sz="quarter" idx="61" hasCustomPrompt="1"/>
          </p:nvPr>
        </p:nvSpPr>
        <p:spPr>
          <a:xfrm>
            <a:off x="9500728" y="4519138"/>
            <a:ext cx="2149559" cy="325986"/>
          </a:xfrm>
        </p:spPr>
        <p:txBody>
          <a:bodyPr bIns="0">
            <a:noAutofit/>
          </a:bodyPr>
          <a:lstStyle>
            <a:lvl1pPr marL="0" indent="0" algn="l">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6 Name</a:t>
            </a:r>
          </a:p>
        </p:txBody>
      </p:sp>
      <p:sp>
        <p:nvSpPr>
          <p:cNvPr id="76" name="Text Placeholder 17">
            <a:extLst>
              <a:ext uri="{FF2B5EF4-FFF2-40B4-BE49-F238E27FC236}">
                <a16:creationId xmlns:a16="http://schemas.microsoft.com/office/drawing/2014/main" id="{F7309B33-C344-4C68-8156-822D38F43FED}"/>
              </a:ext>
            </a:extLst>
          </p:cNvPr>
          <p:cNvSpPr>
            <a:spLocks noGrp="1"/>
          </p:cNvSpPr>
          <p:nvPr>
            <p:ph type="body" sz="quarter" idx="62" hasCustomPrompt="1"/>
          </p:nvPr>
        </p:nvSpPr>
        <p:spPr>
          <a:xfrm>
            <a:off x="9502307" y="4847947"/>
            <a:ext cx="2148282" cy="244923"/>
          </a:xfrm>
        </p:spPr>
        <p:txBody>
          <a:bodyPr tIns="0">
            <a:noAutofit/>
          </a:bodyPr>
          <a:lstStyle>
            <a:lvl1pPr marL="0" indent="0" algn="l">
              <a:spcBef>
                <a:spcPts val="600"/>
              </a:spcBef>
              <a:buNone/>
              <a:defRPr sz="1400" b="0" i="1">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77" name="Picture Placeholder 7">
            <a:extLst>
              <a:ext uri="{FF2B5EF4-FFF2-40B4-BE49-F238E27FC236}">
                <a16:creationId xmlns:a16="http://schemas.microsoft.com/office/drawing/2014/main" id="{D6B0782E-8C48-4FC4-B086-A5606E01F5DB}"/>
              </a:ext>
            </a:extLst>
          </p:cNvPr>
          <p:cNvSpPr>
            <a:spLocks noGrp="1"/>
          </p:cNvSpPr>
          <p:nvPr>
            <p:ph type="pic" sz="quarter" idx="63"/>
          </p:nvPr>
        </p:nvSpPr>
        <p:spPr>
          <a:xfrm>
            <a:off x="4844182" y="4316113"/>
            <a:ext cx="960120" cy="960120"/>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78" name="Rectangle 77">
            <a:extLst>
              <a:ext uri="{FF2B5EF4-FFF2-40B4-BE49-F238E27FC236}">
                <a16:creationId xmlns:a16="http://schemas.microsoft.com/office/drawing/2014/main" id="{F8A195F5-3125-484A-954D-EB0E743F6947}"/>
              </a:ext>
            </a:extLst>
          </p:cNvPr>
          <p:cNvSpPr/>
          <p:nvPr userDrawn="1"/>
        </p:nvSpPr>
        <p:spPr>
          <a:xfrm>
            <a:off x="5804302" y="4316113"/>
            <a:ext cx="2399617" cy="96012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9" name="Text Placeholder 17">
            <a:extLst>
              <a:ext uri="{FF2B5EF4-FFF2-40B4-BE49-F238E27FC236}">
                <a16:creationId xmlns:a16="http://schemas.microsoft.com/office/drawing/2014/main" id="{428D2D4B-ED0B-40E0-9ECD-C95A19039902}"/>
              </a:ext>
            </a:extLst>
          </p:cNvPr>
          <p:cNvSpPr>
            <a:spLocks noGrp="1"/>
          </p:cNvSpPr>
          <p:nvPr>
            <p:ph type="body" sz="quarter" idx="64" hasCustomPrompt="1"/>
          </p:nvPr>
        </p:nvSpPr>
        <p:spPr>
          <a:xfrm>
            <a:off x="5927235" y="4519138"/>
            <a:ext cx="2149559" cy="325986"/>
          </a:xfrm>
        </p:spPr>
        <p:txBody>
          <a:bodyPr bIns="0">
            <a:noAutofit/>
          </a:bodyPr>
          <a:lstStyle>
            <a:lvl1pPr marL="0" indent="0" algn="l">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5 Name</a:t>
            </a:r>
          </a:p>
        </p:txBody>
      </p:sp>
      <p:sp>
        <p:nvSpPr>
          <p:cNvPr id="80" name="Text Placeholder 17">
            <a:extLst>
              <a:ext uri="{FF2B5EF4-FFF2-40B4-BE49-F238E27FC236}">
                <a16:creationId xmlns:a16="http://schemas.microsoft.com/office/drawing/2014/main" id="{35125C72-EAD5-4723-BBD0-6B22FA07855D}"/>
              </a:ext>
            </a:extLst>
          </p:cNvPr>
          <p:cNvSpPr>
            <a:spLocks noGrp="1"/>
          </p:cNvSpPr>
          <p:nvPr>
            <p:ph type="body" sz="quarter" idx="65" hasCustomPrompt="1"/>
          </p:nvPr>
        </p:nvSpPr>
        <p:spPr>
          <a:xfrm>
            <a:off x="5928814" y="4847947"/>
            <a:ext cx="2148282" cy="244923"/>
          </a:xfrm>
        </p:spPr>
        <p:txBody>
          <a:bodyPr tIns="0">
            <a:noAutofit/>
          </a:bodyPr>
          <a:lstStyle>
            <a:lvl1pPr marL="0" indent="0" algn="l">
              <a:spcBef>
                <a:spcPts val="600"/>
              </a:spcBef>
              <a:buNone/>
              <a:defRPr sz="1400" b="0" i="1">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33" name="Rectangle 63" descr="Rectangle shape">
            <a:extLst>
              <a:ext uri="{FF2B5EF4-FFF2-40B4-BE49-F238E27FC236}">
                <a16:creationId xmlns:a16="http://schemas.microsoft.com/office/drawing/2014/main" id="{ACFA1245-86BF-45AA-B492-5CE7275AFF80}"/>
              </a:ext>
            </a:extLst>
          </p:cNvPr>
          <p:cNvSpPr/>
          <p:nvPr userDrawn="1"/>
        </p:nvSpPr>
        <p:spPr>
          <a:xfrm>
            <a:off x="0" y="1516317"/>
            <a:ext cx="8076794"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5180388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e Chart and Content Layout">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E1BF711-AD1E-4C2A-92AA-123A8E0CCD99}"/>
              </a:ext>
            </a:extLst>
          </p:cNvPr>
          <p:cNvSpPr>
            <a:spLocks noGrp="1"/>
          </p:cNvSpPr>
          <p:nvPr>
            <p:ph type="title" hasCustomPrompt="1"/>
          </p:nvPr>
        </p:nvSpPr>
        <p:spPr>
          <a:xfrm>
            <a:off x="838200" y="1506660"/>
            <a:ext cx="6121400" cy="761540"/>
          </a:xfrm>
        </p:spPr>
        <p:txBody>
          <a:bodyPr lIns="0" tIns="0" rIns="0" bIns="0" anchor="b" anchorCtr="0">
            <a:normAutofit/>
          </a:bodyPr>
          <a:lstStyle>
            <a:lvl1pPr>
              <a:defRPr sz="3600" b="1"/>
            </a:lvl1pPr>
          </a:lstStyle>
          <a:p>
            <a:r>
              <a:rPr lang="en-US" noProof="0"/>
              <a:t>CLICK TO EDIT</a:t>
            </a:r>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9" name="Text Placeholder 2">
            <a:extLst>
              <a:ext uri="{FF2B5EF4-FFF2-40B4-BE49-F238E27FC236}">
                <a16:creationId xmlns:a16="http://schemas.microsoft.com/office/drawing/2014/main" id="{E2B5B824-F1E4-4ADF-B1C2-3DBA2FC66495}"/>
              </a:ext>
            </a:extLst>
          </p:cNvPr>
          <p:cNvSpPr>
            <a:spLocks noGrp="1"/>
          </p:cNvSpPr>
          <p:nvPr>
            <p:ph type="body" idx="34" hasCustomPrompt="1"/>
          </p:nvPr>
        </p:nvSpPr>
        <p:spPr>
          <a:xfrm>
            <a:off x="862258" y="4101739"/>
            <a:ext cx="1867879" cy="349611"/>
          </a:xfrm>
        </p:spPr>
        <p:txBody>
          <a:bodyPr lIns="0" tIns="0" rIns="0" bIns="0" anchor="b">
            <a:normAutofit/>
          </a:bodyPr>
          <a:lstStyle>
            <a:lvl1pPr marL="0" indent="0" algn="l">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14" name="Text Placeholder 2">
            <a:extLst>
              <a:ext uri="{FF2B5EF4-FFF2-40B4-BE49-F238E27FC236}">
                <a16:creationId xmlns:a16="http://schemas.microsoft.com/office/drawing/2014/main" id="{C5E37954-2587-4B97-88B7-FA4C7604AC87}"/>
              </a:ext>
            </a:extLst>
          </p:cNvPr>
          <p:cNvSpPr>
            <a:spLocks noGrp="1"/>
          </p:cNvSpPr>
          <p:nvPr>
            <p:ph type="body" idx="37"/>
          </p:nvPr>
        </p:nvSpPr>
        <p:spPr>
          <a:xfrm>
            <a:off x="862258" y="2739982"/>
            <a:ext cx="6097341" cy="761541"/>
          </a:xfrm>
        </p:spPr>
        <p:txBody>
          <a:bodyPr lIns="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2">
            <a:extLst>
              <a:ext uri="{FF2B5EF4-FFF2-40B4-BE49-F238E27FC236}">
                <a16:creationId xmlns:a16="http://schemas.microsoft.com/office/drawing/2014/main" id="{C978BB3C-0EC9-4911-AF98-3B17C4CE8FA3}"/>
              </a:ext>
            </a:extLst>
          </p:cNvPr>
          <p:cNvSpPr>
            <a:spLocks noGrp="1"/>
          </p:cNvSpPr>
          <p:nvPr>
            <p:ph type="body" idx="42" hasCustomPrompt="1"/>
          </p:nvPr>
        </p:nvSpPr>
        <p:spPr>
          <a:xfrm>
            <a:off x="862258" y="4463100"/>
            <a:ext cx="1870741" cy="246279"/>
          </a:xfrm>
        </p:spPr>
        <p:txBody>
          <a:bodyPr lIns="0" tIns="0" rIns="0" bIns="0" anchor="t" anchorCtr="0">
            <a:normAutofit/>
          </a:bodyPr>
          <a:lstStyle>
            <a:lvl1pPr marL="0" indent="0" algn="l">
              <a:spcBef>
                <a:spcPts val="600"/>
              </a:spcBef>
              <a:buNone/>
              <a:defRPr sz="1400" b="1" i="0">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Description</a:t>
            </a:r>
          </a:p>
        </p:txBody>
      </p:sp>
      <p:sp>
        <p:nvSpPr>
          <p:cNvPr id="7" name="Chart Placeholder 6">
            <a:extLst>
              <a:ext uri="{FF2B5EF4-FFF2-40B4-BE49-F238E27FC236}">
                <a16:creationId xmlns:a16="http://schemas.microsoft.com/office/drawing/2014/main" id="{D9061FDA-6F12-4C6E-8374-F8ED0FF2932A}"/>
              </a:ext>
            </a:extLst>
          </p:cNvPr>
          <p:cNvSpPr>
            <a:spLocks noGrp="1"/>
          </p:cNvSpPr>
          <p:nvPr>
            <p:ph type="chart" sz="quarter" idx="44"/>
          </p:nvPr>
        </p:nvSpPr>
        <p:spPr>
          <a:xfrm>
            <a:off x="6959600" y="765175"/>
            <a:ext cx="4370388" cy="5100638"/>
          </a:xfrm>
        </p:spPr>
        <p:txBody>
          <a:bodyPr anchor="ctr" anchorCtr="0">
            <a:normAutofit/>
          </a:bodyPr>
          <a:lstStyle>
            <a:lvl1pPr marL="0" indent="0" algn="ctr">
              <a:buNone/>
              <a:defRPr sz="1800">
                <a:solidFill>
                  <a:schemeClr val="tx1"/>
                </a:solidFill>
              </a:defRPr>
            </a:lvl1pPr>
          </a:lstStyle>
          <a:p>
            <a:r>
              <a:rPr lang="en-US" noProof="0"/>
              <a:t>Click icon to add chart</a:t>
            </a:r>
            <a:endParaRPr lang="en-US" noProof="0" dirty="0"/>
          </a:p>
        </p:txBody>
      </p:sp>
      <p:sp>
        <p:nvSpPr>
          <p:cNvPr id="27" name="Text Placeholder 2">
            <a:extLst>
              <a:ext uri="{FF2B5EF4-FFF2-40B4-BE49-F238E27FC236}">
                <a16:creationId xmlns:a16="http://schemas.microsoft.com/office/drawing/2014/main" id="{3C89AD31-EDB3-409A-BB3D-9A2263EA5F9E}"/>
              </a:ext>
            </a:extLst>
          </p:cNvPr>
          <p:cNvSpPr>
            <a:spLocks noGrp="1"/>
          </p:cNvSpPr>
          <p:nvPr>
            <p:ph type="body" idx="45" hasCustomPrompt="1"/>
          </p:nvPr>
        </p:nvSpPr>
        <p:spPr>
          <a:xfrm>
            <a:off x="2869583" y="4101739"/>
            <a:ext cx="1867879" cy="349611"/>
          </a:xfrm>
        </p:spPr>
        <p:txBody>
          <a:bodyPr lIns="0" tIns="0" rIns="0" bIns="0" anchor="b">
            <a:normAutofit/>
          </a:bodyPr>
          <a:lstStyle>
            <a:lvl1pPr marL="0" indent="0" algn="l">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30" name="Text Placeholder 2">
            <a:extLst>
              <a:ext uri="{FF2B5EF4-FFF2-40B4-BE49-F238E27FC236}">
                <a16:creationId xmlns:a16="http://schemas.microsoft.com/office/drawing/2014/main" id="{5ECE7C29-B0CF-4459-9010-99944A9D372B}"/>
              </a:ext>
            </a:extLst>
          </p:cNvPr>
          <p:cNvSpPr>
            <a:spLocks noGrp="1"/>
          </p:cNvSpPr>
          <p:nvPr>
            <p:ph type="body" idx="46" hasCustomPrompt="1"/>
          </p:nvPr>
        </p:nvSpPr>
        <p:spPr>
          <a:xfrm>
            <a:off x="2869583" y="4463100"/>
            <a:ext cx="1870741" cy="246279"/>
          </a:xfrm>
        </p:spPr>
        <p:txBody>
          <a:bodyPr lIns="0" tIns="0" rIns="0" bIns="0" anchor="t" anchorCtr="0">
            <a:normAutofit/>
          </a:bodyPr>
          <a:lstStyle>
            <a:lvl1pPr marL="0" indent="0" algn="l">
              <a:spcBef>
                <a:spcPts val="600"/>
              </a:spcBef>
              <a:buNone/>
              <a:defRPr sz="1400" b="1" i="0">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Description</a:t>
            </a:r>
          </a:p>
        </p:txBody>
      </p:sp>
      <p:sp>
        <p:nvSpPr>
          <p:cNvPr id="33" name="Text Placeholder 2">
            <a:extLst>
              <a:ext uri="{FF2B5EF4-FFF2-40B4-BE49-F238E27FC236}">
                <a16:creationId xmlns:a16="http://schemas.microsoft.com/office/drawing/2014/main" id="{FAA503CE-740E-471A-BE66-70EF1E5ED0DF}"/>
              </a:ext>
            </a:extLst>
          </p:cNvPr>
          <p:cNvSpPr>
            <a:spLocks noGrp="1"/>
          </p:cNvSpPr>
          <p:nvPr>
            <p:ph type="body" idx="47" hasCustomPrompt="1"/>
          </p:nvPr>
        </p:nvSpPr>
        <p:spPr>
          <a:xfrm>
            <a:off x="4874046" y="4106224"/>
            <a:ext cx="1867879" cy="349611"/>
          </a:xfrm>
        </p:spPr>
        <p:txBody>
          <a:bodyPr lIns="0" tIns="0" rIns="0" bIns="0" anchor="b">
            <a:normAutofit/>
          </a:bodyPr>
          <a:lstStyle>
            <a:lvl1pPr marL="0" indent="0" algn="l">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34" name="Text Placeholder 2">
            <a:extLst>
              <a:ext uri="{FF2B5EF4-FFF2-40B4-BE49-F238E27FC236}">
                <a16:creationId xmlns:a16="http://schemas.microsoft.com/office/drawing/2014/main" id="{8ABC95E5-FC26-42BE-B500-AFB5F7AA358F}"/>
              </a:ext>
            </a:extLst>
          </p:cNvPr>
          <p:cNvSpPr>
            <a:spLocks noGrp="1"/>
          </p:cNvSpPr>
          <p:nvPr>
            <p:ph type="body" idx="48" hasCustomPrompt="1"/>
          </p:nvPr>
        </p:nvSpPr>
        <p:spPr>
          <a:xfrm>
            <a:off x="4874046" y="4467585"/>
            <a:ext cx="1870741" cy="246279"/>
          </a:xfrm>
        </p:spPr>
        <p:txBody>
          <a:bodyPr lIns="0" tIns="0" rIns="0" bIns="0" anchor="t" anchorCtr="0">
            <a:normAutofit/>
          </a:bodyPr>
          <a:lstStyle>
            <a:lvl1pPr marL="0" indent="0" algn="l">
              <a:spcBef>
                <a:spcPts val="600"/>
              </a:spcBef>
              <a:buNone/>
              <a:defRPr sz="1400" b="1" i="0">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Description</a:t>
            </a:r>
          </a:p>
        </p:txBody>
      </p:sp>
      <p:sp>
        <p:nvSpPr>
          <p:cNvPr id="36" name="Text Placeholder 2">
            <a:extLst>
              <a:ext uri="{FF2B5EF4-FFF2-40B4-BE49-F238E27FC236}">
                <a16:creationId xmlns:a16="http://schemas.microsoft.com/office/drawing/2014/main" id="{E3D6BF30-B139-4A44-8D70-E8B58153D59D}"/>
              </a:ext>
            </a:extLst>
          </p:cNvPr>
          <p:cNvSpPr>
            <a:spLocks noGrp="1"/>
          </p:cNvSpPr>
          <p:nvPr>
            <p:ph type="body" idx="49" hasCustomPrompt="1"/>
          </p:nvPr>
        </p:nvSpPr>
        <p:spPr>
          <a:xfrm>
            <a:off x="862258" y="5110152"/>
            <a:ext cx="1867879" cy="349611"/>
          </a:xfrm>
        </p:spPr>
        <p:txBody>
          <a:bodyPr lIns="0" tIns="0" rIns="0" bIns="0" anchor="b">
            <a:normAutofit/>
          </a:bodyPr>
          <a:lstStyle>
            <a:lvl1pPr marL="0" indent="0" algn="l">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37" name="Text Placeholder 2">
            <a:extLst>
              <a:ext uri="{FF2B5EF4-FFF2-40B4-BE49-F238E27FC236}">
                <a16:creationId xmlns:a16="http://schemas.microsoft.com/office/drawing/2014/main" id="{EDC5F966-21F2-4236-8AE2-F83B8916800F}"/>
              </a:ext>
            </a:extLst>
          </p:cNvPr>
          <p:cNvSpPr>
            <a:spLocks noGrp="1"/>
          </p:cNvSpPr>
          <p:nvPr>
            <p:ph type="body" idx="50" hasCustomPrompt="1"/>
          </p:nvPr>
        </p:nvSpPr>
        <p:spPr>
          <a:xfrm>
            <a:off x="862258" y="5471513"/>
            <a:ext cx="1870741" cy="246279"/>
          </a:xfrm>
        </p:spPr>
        <p:txBody>
          <a:bodyPr lIns="0" tIns="0" rIns="0" bIns="0" anchor="t" anchorCtr="0">
            <a:normAutofit/>
          </a:bodyPr>
          <a:lstStyle>
            <a:lvl1pPr marL="0" indent="0" algn="l">
              <a:spcBef>
                <a:spcPts val="600"/>
              </a:spcBef>
              <a:buNone/>
              <a:defRPr sz="1400" b="1" i="0">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Description</a:t>
            </a:r>
          </a:p>
        </p:txBody>
      </p:sp>
      <p:sp>
        <p:nvSpPr>
          <p:cNvPr id="39" name="Text Placeholder 2">
            <a:extLst>
              <a:ext uri="{FF2B5EF4-FFF2-40B4-BE49-F238E27FC236}">
                <a16:creationId xmlns:a16="http://schemas.microsoft.com/office/drawing/2014/main" id="{F9094085-3B39-4A4F-B421-083BD603E089}"/>
              </a:ext>
            </a:extLst>
          </p:cNvPr>
          <p:cNvSpPr>
            <a:spLocks noGrp="1"/>
          </p:cNvSpPr>
          <p:nvPr>
            <p:ph type="body" idx="51" hasCustomPrompt="1"/>
          </p:nvPr>
        </p:nvSpPr>
        <p:spPr>
          <a:xfrm>
            <a:off x="2869583" y="5110152"/>
            <a:ext cx="1867879" cy="349611"/>
          </a:xfrm>
        </p:spPr>
        <p:txBody>
          <a:bodyPr lIns="0" tIns="0" rIns="0" bIns="0" anchor="b">
            <a:normAutofit/>
          </a:bodyPr>
          <a:lstStyle>
            <a:lvl1pPr marL="0" indent="0" algn="l">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0" name="Text Placeholder 2">
            <a:extLst>
              <a:ext uri="{FF2B5EF4-FFF2-40B4-BE49-F238E27FC236}">
                <a16:creationId xmlns:a16="http://schemas.microsoft.com/office/drawing/2014/main" id="{E87EE246-B30D-4246-BBE0-0BC8EBA99255}"/>
              </a:ext>
            </a:extLst>
          </p:cNvPr>
          <p:cNvSpPr>
            <a:spLocks noGrp="1"/>
          </p:cNvSpPr>
          <p:nvPr>
            <p:ph type="body" idx="52" hasCustomPrompt="1"/>
          </p:nvPr>
        </p:nvSpPr>
        <p:spPr>
          <a:xfrm>
            <a:off x="2869583" y="5471513"/>
            <a:ext cx="1870741" cy="246279"/>
          </a:xfrm>
        </p:spPr>
        <p:txBody>
          <a:bodyPr lIns="0" tIns="0" rIns="0" bIns="0" anchor="t" anchorCtr="0">
            <a:normAutofit/>
          </a:bodyPr>
          <a:lstStyle>
            <a:lvl1pPr marL="0" indent="0" algn="l">
              <a:spcBef>
                <a:spcPts val="600"/>
              </a:spcBef>
              <a:buNone/>
              <a:defRPr sz="1400" b="1" i="0">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Description</a:t>
            </a:r>
          </a:p>
        </p:txBody>
      </p:sp>
      <p:sp>
        <p:nvSpPr>
          <p:cNvPr id="42" name="Text Placeholder 2">
            <a:extLst>
              <a:ext uri="{FF2B5EF4-FFF2-40B4-BE49-F238E27FC236}">
                <a16:creationId xmlns:a16="http://schemas.microsoft.com/office/drawing/2014/main" id="{72833A53-1031-4E59-BB69-C21555C45940}"/>
              </a:ext>
            </a:extLst>
          </p:cNvPr>
          <p:cNvSpPr>
            <a:spLocks noGrp="1"/>
          </p:cNvSpPr>
          <p:nvPr>
            <p:ph type="body" idx="53" hasCustomPrompt="1"/>
          </p:nvPr>
        </p:nvSpPr>
        <p:spPr>
          <a:xfrm>
            <a:off x="4874046" y="5114637"/>
            <a:ext cx="1867879" cy="349611"/>
          </a:xfrm>
        </p:spPr>
        <p:txBody>
          <a:bodyPr lIns="0" tIns="0" rIns="0" bIns="0" anchor="b">
            <a:normAutofit/>
          </a:bodyPr>
          <a:lstStyle>
            <a:lvl1pPr marL="0" indent="0" algn="l">
              <a:spcBef>
                <a:spcPts val="600"/>
              </a:spcBef>
              <a:buNone/>
              <a:defRPr sz="20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3" name="Text Placeholder 2">
            <a:extLst>
              <a:ext uri="{FF2B5EF4-FFF2-40B4-BE49-F238E27FC236}">
                <a16:creationId xmlns:a16="http://schemas.microsoft.com/office/drawing/2014/main" id="{6898A319-33AA-48F0-9D9D-2196528CD257}"/>
              </a:ext>
            </a:extLst>
          </p:cNvPr>
          <p:cNvSpPr>
            <a:spLocks noGrp="1"/>
          </p:cNvSpPr>
          <p:nvPr>
            <p:ph type="body" idx="54" hasCustomPrompt="1"/>
          </p:nvPr>
        </p:nvSpPr>
        <p:spPr>
          <a:xfrm>
            <a:off x="4874046" y="5475998"/>
            <a:ext cx="1870741" cy="246279"/>
          </a:xfrm>
        </p:spPr>
        <p:txBody>
          <a:bodyPr lIns="0" tIns="0" rIns="0" bIns="0" anchor="t" anchorCtr="0">
            <a:normAutofit/>
          </a:bodyPr>
          <a:lstStyle>
            <a:lvl1pPr marL="0" indent="0" algn="l">
              <a:spcBef>
                <a:spcPts val="600"/>
              </a:spcBef>
              <a:buNone/>
              <a:defRPr sz="1400" b="1" i="0">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Description</a:t>
            </a:r>
          </a:p>
        </p:txBody>
      </p:sp>
      <p:sp>
        <p:nvSpPr>
          <p:cNvPr id="28" name="Rectangle 25" descr="Rectangle shape">
            <a:extLst>
              <a:ext uri="{FF2B5EF4-FFF2-40B4-BE49-F238E27FC236}">
                <a16:creationId xmlns:a16="http://schemas.microsoft.com/office/drawing/2014/main" id="{536DDC95-2245-400E-87D9-78ACE3EB0369}"/>
              </a:ext>
            </a:extLst>
          </p:cNvPr>
          <p:cNvSpPr/>
          <p:nvPr userDrawn="1"/>
        </p:nvSpPr>
        <p:spPr>
          <a:xfrm>
            <a:off x="1" y="2374094"/>
            <a:ext cx="3042204"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66008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and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Title 1">
            <a:extLst>
              <a:ext uri="{FF2B5EF4-FFF2-40B4-BE49-F238E27FC236}">
                <a16:creationId xmlns:a16="http://schemas.microsoft.com/office/drawing/2014/main" id="{17D975D9-06B9-4C78-AD70-6CDDD65987DA}"/>
              </a:ext>
            </a:extLst>
          </p:cNvPr>
          <p:cNvSpPr>
            <a:spLocks noGrp="1"/>
          </p:cNvSpPr>
          <p:nvPr>
            <p:ph type="title" hasCustomPrompt="1"/>
          </p:nvPr>
        </p:nvSpPr>
        <p:spPr>
          <a:xfrm>
            <a:off x="6096000" y="1404545"/>
            <a:ext cx="5267789" cy="1325563"/>
          </a:xfrm>
        </p:spPr>
        <p:txBody>
          <a:bodyPr lIns="0" tIns="0" rIns="0" bIns="0" anchor="b" anchorCtr="0">
            <a:normAutofit/>
          </a:bodyPr>
          <a:lstStyle>
            <a:lvl1pPr>
              <a:defRPr sz="3600" b="1"/>
            </a:lvl1pPr>
          </a:lstStyle>
          <a:p>
            <a:r>
              <a:rPr lang="en-US" noProof="0"/>
              <a:t>CLICK TO EDIT MASTER TITLE</a:t>
            </a:r>
          </a:p>
        </p:txBody>
      </p:sp>
      <p:sp>
        <p:nvSpPr>
          <p:cNvPr id="20" name="Text Placeholder 2">
            <a:extLst>
              <a:ext uri="{FF2B5EF4-FFF2-40B4-BE49-F238E27FC236}">
                <a16:creationId xmlns:a16="http://schemas.microsoft.com/office/drawing/2014/main" id="{F8424E24-3E04-4F28-8CE4-6A20781987A7}"/>
              </a:ext>
            </a:extLst>
          </p:cNvPr>
          <p:cNvSpPr>
            <a:spLocks noGrp="1"/>
          </p:cNvSpPr>
          <p:nvPr>
            <p:ph type="body" idx="1"/>
          </p:nvPr>
        </p:nvSpPr>
        <p:spPr>
          <a:xfrm>
            <a:off x="6094614" y="3148026"/>
            <a:ext cx="5276260" cy="539496"/>
          </a:xfrm>
        </p:spPr>
        <p:txBody>
          <a:bodyPr lIns="0" tIns="0" rIns="0" bIns="0" anchor="b">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1" name="Text Placeholder 2">
            <a:extLst>
              <a:ext uri="{FF2B5EF4-FFF2-40B4-BE49-F238E27FC236}">
                <a16:creationId xmlns:a16="http://schemas.microsoft.com/office/drawing/2014/main" id="{5AA4AD4A-8E8A-4E95-9E11-6FE9B001838A}"/>
              </a:ext>
            </a:extLst>
          </p:cNvPr>
          <p:cNvSpPr>
            <a:spLocks noGrp="1"/>
          </p:cNvSpPr>
          <p:nvPr>
            <p:ph type="body" idx="13"/>
          </p:nvPr>
        </p:nvSpPr>
        <p:spPr>
          <a:xfrm>
            <a:off x="5834740" y="3880032"/>
            <a:ext cx="5536134" cy="2025307"/>
          </a:xfrm>
        </p:spPr>
        <p:txBody>
          <a:bodyPr lIns="0" tIns="0" rIns="0" bIns="0" anchor="t" anchorCtr="0">
            <a:normAutofit/>
          </a:bodyPr>
          <a:lstStyle>
            <a:lvl1pPr marL="285750" indent="-285750">
              <a:spcBef>
                <a:spcPts val="600"/>
              </a:spcBef>
              <a:buClr>
                <a:schemeClr val="bg2"/>
              </a:buClr>
              <a:buFont typeface="Wingdings" panose="05000000000000000000" pitchFamily="2" charset="2"/>
              <a:buChar char="§"/>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2" name="Picture Placeholder 7">
            <a:extLst>
              <a:ext uri="{FF2B5EF4-FFF2-40B4-BE49-F238E27FC236}">
                <a16:creationId xmlns:a16="http://schemas.microsoft.com/office/drawing/2014/main" id="{D8E759F5-A035-4785-8820-32AD1B0FD021}"/>
              </a:ext>
            </a:extLst>
          </p:cNvPr>
          <p:cNvSpPr>
            <a:spLocks noGrp="1"/>
          </p:cNvSpPr>
          <p:nvPr>
            <p:ph type="pic" sz="quarter" idx="14"/>
          </p:nvPr>
        </p:nvSpPr>
        <p:spPr>
          <a:xfrm>
            <a:off x="0" y="0"/>
            <a:ext cx="5267325" cy="5829300"/>
          </a:xfrm>
        </p:spPr>
        <p:txBody>
          <a:bodyPr lIns="0" tIns="0" rIns="0" bIns="0" anchor="ctr" anchorCtr="0">
            <a:noAutofit/>
          </a:bodyPr>
          <a:lstStyle>
            <a:lvl1pPr marL="0" indent="0" algn="ctr">
              <a:buNone/>
              <a:defRPr sz="1800"/>
            </a:lvl1pPr>
          </a:lstStyle>
          <a:p>
            <a:r>
              <a:rPr lang="en-US" noProof="0"/>
              <a:t>Click icon to add picture</a:t>
            </a:r>
            <a:endParaRPr lang="en-US" noProof="0" dirty="0"/>
          </a:p>
        </p:txBody>
      </p:sp>
      <p:sp>
        <p:nvSpPr>
          <p:cNvPr id="23" name="Picture Placeholder 13">
            <a:extLst>
              <a:ext uri="{FF2B5EF4-FFF2-40B4-BE49-F238E27FC236}">
                <a16:creationId xmlns:a16="http://schemas.microsoft.com/office/drawing/2014/main" id="{027A9CD4-070D-43A3-88C7-FA9F42DA277C}"/>
              </a:ext>
            </a:extLst>
          </p:cNvPr>
          <p:cNvSpPr>
            <a:spLocks noGrp="1"/>
          </p:cNvSpPr>
          <p:nvPr>
            <p:ph type="pic" sz="quarter" idx="16"/>
          </p:nvPr>
        </p:nvSpPr>
        <p:spPr>
          <a:xfrm>
            <a:off x="9013409"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11" name="Rectangle 9" descr="Rectangle shape">
            <a:extLst>
              <a:ext uri="{FF2B5EF4-FFF2-40B4-BE49-F238E27FC236}">
                <a16:creationId xmlns:a16="http://schemas.microsoft.com/office/drawing/2014/main" id="{64F4FFEA-1C3D-4C3A-895A-590F2E29B849}"/>
              </a:ext>
            </a:extLst>
          </p:cNvPr>
          <p:cNvSpPr/>
          <p:nvPr userDrawn="1"/>
        </p:nvSpPr>
        <p:spPr>
          <a:xfrm>
            <a:off x="5267325" y="2815120"/>
            <a:ext cx="3232785"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585962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s Content Layout">
    <p:spTree>
      <p:nvGrpSpPr>
        <p:cNvPr id="1" name=""/>
        <p:cNvGrpSpPr/>
        <p:nvPr/>
      </p:nvGrpSpPr>
      <p:grpSpPr>
        <a:xfrm>
          <a:off x="0" y="0"/>
          <a:ext cx="0" cy="0"/>
          <a:chOff x="0" y="0"/>
          <a:chExt cx="0" cy="0"/>
        </a:xfrm>
      </p:grpSpPr>
      <p:sp>
        <p:nvSpPr>
          <p:cNvPr id="22" name="Прямоугольник 21">
            <a:extLst>
              <a:ext uri="{FF2B5EF4-FFF2-40B4-BE49-F238E27FC236}">
                <a16:creationId xmlns:a16="http://schemas.microsoft.com/office/drawing/2014/main" id="{59E029D3-A2D2-4959-AD45-2926DF4C67CC}"/>
              </a:ext>
            </a:extLst>
          </p:cNvPr>
          <p:cNvSpPr/>
          <p:nvPr userDrawn="1"/>
        </p:nvSpPr>
        <p:spPr>
          <a:xfrm>
            <a:off x="0" y="0"/>
            <a:ext cx="12192000" cy="6858000"/>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Прямоугольник 2">
            <a:extLst>
              <a:ext uri="{FF2B5EF4-FFF2-40B4-BE49-F238E27FC236}">
                <a16:creationId xmlns:a16="http://schemas.microsoft.com/office/drawing/2014/main" id="{49A919AF-E573-4B3C-8E98-F501EABA1B1B}"/>
              </a:ext>
            </a:extLst>
          </p:cNvPr>
          <p:cNvSpPr/>
          <p:nvPr userDrawn="1"/>
        </p:nvSpPr>
        <p:spPr>
          <a:xfrm>
            <a:off x="4108011" y="765175"/>
            <a:ext cx="3990525" cy="17561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Rectangle 18" descr="Rectangle shape">
            <a:extLst>
              <a:ext uri="{FF2B5EF4-FFF2-40B4-BE49-F238E27FC236}">
                <a16:creationId xmlns:a16="http://schemas.microsoft.com/office/drawing/2014/main" id="{456AD312-1A1E-4043-B08C-1410D3EDEC27}"/>
              </a:ext>
            </a:extLst>
          </p:cNvPr>
          <p:cNvSpPr/>
          <p:nvPr userDrawn="1"/>
        </p:nvSpPr>
        <p:spPr>
          <a:xfrm>
            <a:off x="-1" y="5262290"/>
            <a:ext cx="12191999" cy="7772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6" name="Slide Number Placeholder 5">
            <a:extLst>
              <a:ext uri="{FF2B5EF4-FFF2-40B4-BE49-F238E27FC236}">
                <a16:creationId xmlns:a16="http://schemas.microsoft.com/office/drawing/2014/main" id="{ECEEB3FF-7F57-482E-BA1B-44AD9E95F077}"/>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12" name="Title 1">
            <a:extLst>
              <a:ext uri="{FF2B5EF4-FFF2-40B4-BE49-F238E27FC236}">
                <a16:creationId xmlns:a16="http://schemas.microsoft.com/office/drawing/2014/main" id="{0824308D-CE80-4FF7-81BB-AFBECF7EA2C0}"/>
              </a:ext>
            </a:extLst>
          </p:cNvPr>
          <p:cNvSpPr>
            <a:spLocks noGrp="1"/>
          </p:cNvSpPr>
          <p:nvPr>
            <p:ph type="title" hasCustomPrompt="1"/>
          </p:nvPr>
        </p:nvSpPr>
        <p:spPr>
          <a:xfrm>
            <a:off x="4093464" y="2521329"/>
            <a:ext cx="4005072" cy="2740961"/>
          </a:xfrm>
          <a:solidFill>
            <a:schemeClr val="tx1"/>
          </a:solidFill>
        </p:spPr>
        <p:txBody>
          <a:bodyPr tIns="72000" rIns="72000" bIns="792000" anchor="b">
            <a:normAutofit/>
          </a:bodyPr>
          <a:lstStyle>
            <a:lvl1pPr algn="ctr">
              <a:lnSpc>
                <a:spcPct val="85000"/>
              </a:lnSpc>
              <a:defRPr lang="ru-RU" sz="6000" b="1" kern="1200" dirty="0">
                <a:solidFill>
                  <a:schemeClr val="bg2"/>
                </a:solidFill>
                <a:latin typeface="+mj-lt"/>
                <a:ea typeface="+mn-ea"/>
                <a:cs typeface="+mn-cs"/>
              </a:defRPr>
            </a:lvl1pPr>
          </a:lstStyle>
          <a:p>
            <a:r>
              <a:rPr lang="en-US" noProof="0"/>
              <a:t>THANK</a:t>
            </a:r>
            <a:br>
              <a:rPr lang="en-US" noProof="0"/>
            </a:br>
            <a:r>
              <a:rPr lang="en-US" noProof="0"/>
              <a:t>YOU!</a:t>
            </a:r>
          </a:p>
        </p:txBody>
      </p:sp>
      <p:sp>
        <p:nvSpPr>
          <p:cNvPr id="14" name="Picture Placeholder 13">
            <a:extLst>
              <a:ext uri="{FF2B5EF4-FFF2-40B4-BE49-F238E27FC236}">
                <a16:creationId xmlns:a16="http://schemas.microsoft.com/office/drawing/2014/main" id="{2E46EE0C-8420-4BA8-9E2D-0780DB1E6509}"/>
              </a:ext>
            </a:extLst>
          </p:cNvPr>
          <p:cNvSpPr>
            <a:spLocks noGrp="1"/>
          </p:cNvSpPr>
          <p:nvPr>
            <p:ph type="pic" sz="quarter" idx="16"/>
          </p:nvPr>
        </p:nvSpPr>
        <p:spPr>
          <a:xfrm>
            <a:off x="4930140" y="1338610"/>
            <a:ext cx="2331720" cy="539496"/>
          </a:xfrm>
          <a:ln>
            <a:noFill/>
          </a:ln>
        </p:spPr>
        <p:txBody>
          <a:bodyPr anchor="ctr" anchorCtr="0">
            <a:noAutofit/>
          </a:bodyPr>
          <a:lstStyle>
            <a:lvl1pPr marL="0" indent="0" algn="ctr">
              <a:buNone/>
              <a:defRPr sz="1400">
                <a:solidFill>
                  <a:schemeClr val="bg2"/>
                </a:solidFill>
              </a:defRPr>
            </a:lvl1pPr>
          </a:lstStyle>
          <a:p>
            <a:r>
              <a:rPr lang="en-US" noProof="0"/>
              <a:t>Click icon to add picture</a:t>
            </a:r>
            <a:endParaRPr lang="en-US" noProof="0" dirty="0"/>
          </a:p>
        </p:txBody>
      </p:sp>
      <p:sp>
        <p:nvSpPr>
          <p:cNvPr id="5" name="Text Placeholder 4">
            <a:extLst>
              <a:ext uri="{FF2B5EF4-FFF2-40B4-BE49-F238E27FC236}">
                <a16:creationId xmlns:a16="http://schemas.microsoft.com/office/drawing/2014/main" id="{181ACAC3-4604-4C09-A60E-353A71E93E1A}"/>
              </a:ext>
            </a:extLst>
          </p:cNvPr>
          <p:cNvSpPr>
            <a:spLocks noGrp="1"/>
          </p:cNvSpPr>
          <p:nvPr>
            <p:ph type="body" sz="quarter" idx="17" hasCustomPrompt="1"/>
          </p:nvPr>
        </p:nvSpPr>
        <p:spPr>
          <a:xfrm>
            <a:off x="4618038" y="4541163"/>
            <a:ext cx="3038475" cy="590550"/>
          </a:xfrm>
        </p:spPr>
        <p:txBody>
          <a:bodyPr/>
          <a:lstStyle>
            <a:lvl1pPr marL="0" indent="0" algn="ctr">
              <a:buNone/>
              <a:defRPr b="1" i="0">
                <a:solidFill>
                  <a:schemeClr val="bg1"/>
                </a:solidFill>
              </a:defRPr>
            </a:lvl1pPr>
          </a:lstStyle>
          <a:p>
            <a:pPr lvl="0"/>
            <a:r>
              <a:rPr lang="en-US" noProof="0"/>
              <a:t>August Bergqvist</a:t>
            </a:r>
          </a:p>
        </p:txBody>
      </p:sp>
      <p:sp>
        <p:nvSpPr>
          <p:cNvPr id="13" name="Text Placeholder 12">
            <a:extLst>
              <a:ext uri="{FF2B5EF4-FFF2-40B4-BE49-F238E27FC236}">
                <a16:creationId xmlns:a16="http://schemas.microsoft.com/office/drawing/2014/main" id="{67AD3B8E-A11F-4EAE-94E5-5A918EEFB778}"/>
              </a:ext>
            </a:extLst>
          </p:cNvPr>
          <p:cNvSpPr>
            <a:spLocks noGrp="1"/>
          </p:cNvSpPr>
          <p:nvPr>
            <p:ph type="body" sz="quarter" idx="15" hasCustomPrompt="1"/>
          </p:nvPr>
        </p:nvSpPr>
        <p:spPr>
          <a:xfrm>
            <a:off x="1078557" y="5378325"/>
            <a:ext cx="1800225" cy="280988"/>
          </a:xfrm>
        </p:spPr>
        <p:txBody>
          <a:bodyPr lIns="0" tIns="0" rIns="0" bIns="0" anchor="ctr" anchorCtr="0">
            <a:noAutofit/>
          </a:bodyPr>
          <a:lstStyle>
            <a:lvl1pPr marL="0" indent="0">
              <a:buNone/>
              <a:defRPr sz="1800" b="1" i="1">
                <a:solidFill>
                  <a:schemeClr val="tx2"/>
                </a:solidFill>
              </a:defRPr>
            </a:lvl1pPr>
            <a:lvl2pPr>
              <a:defRPr sz="1800">
                <a:solidFill>
                  <a:schemeClr val="bg2">
                    <a:lumMod val="40000"/>
                    <a:lumOff val="60000"/>
                  </a:schemeClr>
                </a:solidFill>
              </a:defRPr>
            </a:lvl2pPr>
            <a:lvl3pPr>
              <a:defRPr sz="1800">
                <a:solidFill>
                  <a:schemeClr val="bg2">
                    <a:lumMod val="40000"/>
                    <a:lumOff val="60000"/>
                  </a:schemeClr>
                </a:solidFill>
              </a:defRPr>
            </a:lvl3pPr>
            <a:lvl4pPr>
              <a:defRPr sz="1800">
                <a:solidFill>
                  <a:schemeClr val="bg2">
                    <a:lumMod val="40000"/>
                    <a:lumOff val="60000"/>
                  </a:schemeClr>
                </a:solidFill>
              </a:defRPr>
            </a:lvl4pPr>
            <a:lvl5pPr>
              <a:defRPr sz="1800">
                <a:solidFill>
                  <a:schemeClr val="bg2">
                    <a:lumMod val="40000"/>
                    <a:lumOff val="60000"/>
                  </a:schemeClr>
                </a:solidFill>
              </a:defRPr>
            </a:lvl5pPr>
          </a:lstStyle>
          <a:p>
            <a:pPr lvl="0"/>
            <a:r>
              <a:rPr lang="en-US" noProof="0"/>
              <a:t>Phone:</a:t>
            </a:r>
          </a:p>
        </p:txBody>
      </p:sp>
      <p:sp>
        <p:nvSpPr>
          <p:cNvPr id="15" name="Text Placeholder 16">
            <a:extLst>
              <a:ext uri="{FF2B5EF4-FFF2-40B4-BE49-F238E27FC236}">
                <a16:creationId xmlns:a16="http://schemas.microsoft.com/office/drawing/2014/main" id="{4C7CDA87-1949-494C-94DB-E50024738431}"/>
              </a:ext>
            </a:extLst>
          </p:cNvPr>
          <p:cNvSpPr>
            <a:spLocks noGrp="1"/>
          </p:cNvSpPr>
          <p:nvPr>
            <p:ph type="body" sz="quarter" idx="18" hasCustomPrompt="1"/>
          </p:nvPr>
        </p:nvSpPr>
        <p:spPr>
          <a:xfrm>
            <a:off x="1078557" y="5658102"/>
            <a:ext cx="2858011" cy="280109"/>
          </a:xfrm>
        </p:spPr>
        <p:txBody>
          <a:bodyPr lIns="0" tIns="0" rIns="0" bIns="0">
            <a:noAutofit/>
          </a:bodyPr>
          <a:lstStyle>
            <a:lvl1pPr marL="0" indent="0">
              <a:buNone/>
              <a:defRPr sz="2000" b="1">
                <a:solidFill>
                  <a:schemeClr val="tx1"/>
                </a:solidFill>
                <a:latin typeface="+mj-lt"/>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678-555-0177</a:t>
            </a:r>
          </a:p>
        </p:txBody>
      </p:sp>
      <p:sp>
        <p:nvSpPr>
          <p:cNvPr id="16" name="Text Placeholder 12">
            <a:extLst>
              <a:ext uri="{FF2B5EF4-FFF2-40B4-BE49-F238E27FC236}">
                <a16:creationId xmlns:a16="http://schemas.microsoft.com/office/drawing/2014/main" id="{8D20ADC7-EE42-4D0E-B17A-883FE693D6CF}"/>
              </a:ext>
            </a:extLst>
          </p:cNvPr>
          <p:cNvSpPr>
            <a:spLocks noGrp="1"/>
          </p:cNvSpPr>
          <p:nvPr>
            <p:ph type="body" sz="quarter" idx="19" hasCustomPrompt="1"/>
          </p:nvPr>
        </p:nvSpPr>
        <p:spPr>
          <a:xfrm>
            <a:off x="4108011" y="5377934"/>
            <a:ext cx="1800225" cy="280988"/>
          </a:xfrm>
        </p:spPr>
        <p:txBody>
          <a:bodyPr lIns="0" tIns="0" rIns="0" bIns="0" anchor="ctr" anchorCtr="0">
            <a:noAutofit/>
          </a:bodyPr>
          <a:lstStyle>
            <a:lvl1pPr marL="0" indent="0">
              <a:buNone/>
              <a:defRPr sz="1800" b="1" i="1">
                <a:solidFill>
                  <a:schemeClr val="tx2"/>
                </a:solidFill>
              </a:defRPr>
            </a:lvl1pPr>
            <a:lvl2pPr>
              <a:defRPr sz="1800">
                <a:solidFill>
                  <a:schemeClr val="bg2">
                    <a:lumMod val="40000"/>
                    <a:lumOff val="60000"/>
                  </a:schemeClr>
                </a:solidFill>
              </a:defRPr>
            </a:lvl2pPr>
            <a:lvl3pPr>
              <a:defRPr sz="1800">
                <a:solidFill>
                  <a:schemeClr val="bg2">
                    <a:lumMod val="40000"/>
                    <a:lumOff val="60000"/>
                  </a:schemeClr>
                </a:solidFill>
              </a:defRPr>
            </a:lvl3pPr>
            <a:lvl4pPr>
              <a:defRPr sz="1800">
                <a:solidFill>
                  <a:schemeClr val="bg2">
                    <a:lumMod val="40000"/>
                    <a:lumOff val="60000"/>
                  </a:schemeClr>
                </a:solidFill>
              </a:defRPr>
            </a:lvl4pPr>
            <a:lvl5pPr>
              <a:defRPr sz="1800">
                <a:solidFill>
                  <a:schemeClr val="bg2">
                    <a:lumMod val="40000"/>
                    <a:lumOff val="60000"/>
                  </a:schemeClr>
                </a:solidFill>
              </a:defRPr>
            </a:lvl5pPr>
          </a:lstStyle>
          <a:p>
            <a:pPr lvl="0"/>
            <a:r>
              <a:rPr lang="en-US" noProof="0"/>
              <a:t>Email:</a:t>
            </a:r>
          </a:p>
        </p:txBody>
      </p:sp>
      <p:sp>
        <p:nvSpPr>
          <p:cNvPr id="17" name="Text Placeholder 16">
            <a:extLst>
              <a:ext uri="{FF2B5EF4-FFF2-40B4-BE49-F238E27FC236}">
                <a16:creationId xmlns:a16="http://schemas.microsoft.com/office/drawing/2014/main" id="{AD9FFFDD-8708-4CDD-974F-8A022BB26AA5}"/>
              </a:ext>
            </a:extLst>
          </p:cNvPr>
          <p:cNvSpPr>
            <a:spLocks noGrp="1"/>
          </p:cNvSpPr>
          <p:nvPr>
            <p:ph type="body" sz="quarter" idx="20" hasCustomPrompt="1"/>
          </p:nvPr>
        </p:nvSpPr>
        <p:spPr>
          <a:xfrm>
            <a:off x="4108011" y="5657711"/>
            <a:ext cx="3684587" cy="280500"/>
          </a:xfrm>
        </p:spPr>
        <p:txBody>
          <a:bodyPr lIns="0" tIns="0" rIns="0" bIns="0">
            <a:noAutofit/>
          </a:bodyPr>
          <a:lstStyle>
            <a:lvl1pPr marL="0" indent="0">
              <a:buNone/>
              <a:defRPr sz="2000" b="1">
                <a:solidFill>
                  <a:schemeClr val="tx1"/>
                </a:solidFill>
                <a:latin typeface="+mj-lt"/>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bergqvist@vanarsdelltd.com</a:t>
            </a:r>
          </a:p>
        </p:txBody>
      </p:sp>
      <p:sp>
        <p:nvSpPr>
          <p:cNvPr id="18" name="Text Placeholder 12">
            <a:extLst>
              <a:ext uri="{FF2B5EF4-FFF2-40B4-BE49-F238E27FC236}">
                <a16:creationId xmlns:a16="http://schemas.microsoft.com/office/drawing/2014/main" id="{CDE37318-4A32-4233-997C-CE244B16F5A1}"/>
              </a:ext>
            </a:extLst>
          </p:cNvPr>
          <p:cNvSpPr>
            <a:spLocks noGrp="1"/>
          </p:cNvSpPr>
          <p:nvPr>
            <p:ph type="body" sz="quarter" idx="21" hasCustomPrompt="1"/>
          </p:nvPr>
        </p:nvSpPr>
        <p:spPr>
          <a:xfrm>
            <a:off x="8098536" y="5377934"/>
            <a:ext cx="1800225" cy="280988"/>
          </a:xfrm>
        </p:spPr>
        <p:txBody>
          <a:bodyPr lIns="0" tIns="0" rIns="0" bIns="0" anchor="ctr" anchorCtr="0">
            <a:noAutofit/>
          </a:bodyPr>
          <a:lstStyle>
            <a:lvl1pPr marL="0" indent="0">
              <a:buNone/>
              <a:defRPr sz="1800" b="1" i="1">
                <a:solidFill>
                  <a:schemeClr val="tx2"/>
                </a:solidFill>
              </a:defRPr>
            </a:lvl1pPr>
            <a:lvl2pPr>
              <a:defRPr sz="1800">
                <a:solidFill>
                  <a:schemeClr val="bg2">
                    <a:lumMod val="40000"/>
                    <a:lumOff val="60000"/>
                  </a:schemeClr>
                </a:solidFill>
              </a:defRPr>
            </a:lvl2pPr>
            <a:lvl3pPr>
              <a:defRPr sz="1800">
                <a:solidFill>
                  <a:schemeClr val="bg2">
                    <a:lumMod val="40000"/>
                    <a:lumOff val="60000"/>
                  </a:schemeClr>
                </a:solidFill>
              </a:defRPr>
            </a:lvl3pPr>
            <a:lvl4pPr>
              <a:defRPr sz="1800">
                <a:solidFill>
                  <a:schemeClr val="bg2">
                    <a:lumMod val="40000"/>
                    <a:lumOff val="60000"/>
                  </a:schemeClr>
                </a:solidFill>
              </a:defRPr>
            </a:lvl4pPr>
            <a:lvl5pPr>
              <a:defRPr sz="1800">
                <a:solidFill>
                  <a:schemeClr val="bg2">
                    <a:lumMod val="40000"/>
                    <a:lumOff val="60000"/>
                  </a:schemeClr>
                </a:solidFill>
              </a:defRPr>
            </a:lvl5pPr>
          </a:lstStyle>
          <a:p>
            <a:pPr lvl="0"/>
            <a:r>
              <a:rPr lang="en-US" noProof="0"/>
              <a:t>Website:</a:t>
            </a:r>
          </a:p>
        </p:txBody>
      </p:sp>
      <p:sp>
        <p:nvSpPr>
          <p:cNvPr id="19" name="Text Placeholder 16">
            <a:extLst>
              <a:ext uri="{FF2B5EF4-FFF2-40B4-BE49-F238E27FC236}">
                <a16:creationId xmlns:a16="http://schemas.microsoft.com/office/drawing/2014/main" id="{1F818617-24CC-4E07-ABE4-A23E89FC13DE}"/>
              </a:ext>
            </a:extLst>
          </p:cNvPr>
          <p:cNvSpPr>
            <a:spLocks noGrp="1"/>
          </p:cNvSpPr>
          <p:nvPr>
            <p:ph type="body" sz="quarter" idx="22" hasCustomPrompt="1"/>
          </p:nvPr>
        </p:nvSpPr>
        <p:spPr>
          <a:xfrm>
            <a:off x="8098536" y="5657711"/>
            <a:ext cx="3240000" cy="280500"/>
          </a:xfrm>
        </p:spPr>
        <p:txBody>
          <a:bodyPr lIns="0" tIns="0" rIns="0" bIns="0">
            <a:noAutofit/>
          </a:bodyPr>
          <a:lstStyle>
            <a:lvl1pPr marL="0" indent="0">
              <a:buNone/>
              <a:defRPr sz="2000" b="1">
                <a:solidFill>
                  <a:schemeClr val="tx1"/>
                </a:solidFill>
                <a:latin typeface="+mj-lt"/>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www.vanasdelltd.com</a:t>
            </a:r>
          </a:p>
        </p:txBody>
      </p:sp>
      <p:sp>
        <p:nvSpPr>
          <p:cNvPr id="21" name="Rectangle 12" descr="Rectangle shape">
            <a:extLst>
              <a:ext uri="{FF2B5EF4-FFF2-40B4-BE49-F238E27FC236}">
                <a16:creationId xmlns:a16="http://schemas.microsoft.com/office/drawing/2014/main" id="{F63A6226-0829-4BFB-805E-8B463D763BD0}"/>
              </a:ext>
            </a:extLst>
          </p:cNvPr>
          <p:cNvSpPr/>
          <p:nvPr userDrawn="1"/>
        </p:nvSpPr>
        <p:spPr>
          <a:xfrm>
            <a:off x="4760495" y="2320161"/>
            <a:ext cx="7431505"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057399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 Content Layout">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7B528C4-392E-41C2-861C-D3DC218489B8}"/>
              </a:ext>
            </a:extLst>
          </p:cNvPr>
          <p:cNvSpPr/>
          <p:nvPr userDrawn="1"/>
        </p:nvSpPr>
        <p:spPr>
          <a:xfrm>
            <a:off x="3919728" y="1"/>
            <a:ext cx="4352544" cy="22997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Picture Placeholder 7">
            <a:extLst>
              <a:ext uri="{FF2B5EF4-FFF2-40B4-BE49-F238E27FC236}">
                <a16:creationId xmlns:a16="http://schemas.microsoft.com/office/drawing/2014/main" id="{BDF13B40-70E6-4C5A-858B-DC39631DE0F6}"/>
              </a:ext>
            </a:extLst>
          </p:cNvPr>
          <p:cNvSpPr>
            <a:spLocks noGrp="1"/>
          </p:cNvSpPr>
          <p:nvPr>
            <p:ph type="pic" sz="quarter" idx="17"/>
          </p:nvPr>
        </p:nvSpPr>
        <p:spPr>
          <a:xfrm>
            <a:off x="0" y="2299716"/>
            <a:ext cx="11352213" cy="3758184"/>
          </a:xfrm>
        </p:spPr>
        <p:txBody>
          <a:bodyPr tIns="756000" rIns="72000" anchor="ctr" anchorCtr="0">
            <a:normAutofit/>
          </a:bodyPr>
          <a:lstStyle>
            <a:lvl1pPr marL="0" indent="0" algn="ctr">
              <a:buNone/>
              <a:defRPr sz="1800"/>
            </a:lvl1pPr>
          </a:lstStyle>
          <a:p>
            <a:r>
              <a:rPr lang="en-US" noProof="0"/>
              <a:t>Click icon to add picture</a:t>
            </a: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3919728" y="0"/>
            <a:ext cx="4352544" cy="2299716"/>
          </a:xfrm>
          <a:noFill/>
        </p:spPr>
        <p:txBody>
          <a:bodyPr lIns="0" tIns="684000" rIns="0" bIns="0" anchor="t" anchorCtr="0">
            <a:normAutofit/>
          </a:bodyPr>
          <a:lstStyle>
            <a:lvl1pPr marL="0" algn="ctr" defTabSz="914400" rtl="0" eaLnBrk="1" latinLnBrk="0" hangingPunct="1">
              <a:lnSpc>
                <a:spcPct val="90000"/>
              </a:lnSpc>
              <a:spcBef>
                <a:spcPct val="0"/>
              </a:spcBef>
              <a:buNone/>
              <a:defRPr lang="ru-RU" sz="3600" b="1" kern="1200" dirty="0">
                <a:solidFill>
                  <a:schemeClr val="bg2"/>
                </a:solidFill>
                <a:latin typeface="+mj-lt"/>
                <a:ea typeface="+mj-ea"/>
                <a:cs typeface="+mj-cs"/>
              </a:defRPr>
            </a:lvl1pPr>
          </a:lstStyle>
          <a:p>
            <a:r>
              <a:rPr lang="en-US" noProof="0"/>
              <a:t>CLICK TO EDIT</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9" name="Rectangle 8" descr="Rectangle shape">
            <a:extLst>
              <a:ext uri="{FF2B5EF4-FFF2-40B4-BE49-F238E27FC236}">
                <a16:creationId xmlns:a16="http://schemas.microsoft.com/office/drawing/2014/main" id="{7427677C-C3DE-49C7-84BE-71D9DB22D7F2}"/>
              </a:ext>
            </a:extLst>
          </p:cNvPr>
          <p:cNvSpPr/>
          <p:nvPr userDrawn="1"/>
        </p:nvSpPr>
        <p:spPr>
          <a:xfrm>
            <a:off x="4868562" y="1548553"/>
            <a:ext cx="7323438"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781717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eedback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3256085" y="707217"/>
            <a:ext cx="5679831" cy="606677"/>
          </a:xfrm>
        </p:spPr>
        <p:txBody>
          <a:bodyPr lIns="0" tIns="0" rIns="0" bIns="0" anchor="t" anchorCtr="0">
            <a:normAutofit/>
          </a:bodyPr>
          <a:lstStyle>
            <a:lvl1pPr marL="0" algn="ctr"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35" name="Picture Placeholder 7">
            <a:extLst>
              <a:ext uri="{FF2B5EF4-FFF2-40B4-BE49-F238E27FC236}">
                <a16:creationId xmlns:a16="http://schemas.microsoft.com/office/drawing/2014/main" id="{152EDA90-0CC6-4B73-9282-68EB15F1A49D}"/>
              </a:ext>
            </a:extLst>
          </p:cNvPr>
          <p:cNvSpPr>
            <a:spLocks noGrp="1"/>
          </p:cNvSpPr>
          <p:nvPr>
            <p:ph type="pic" sz="quarter" idx="50"/>
          </p:nvPr>
        </p:nvSpPr>
        <p:spPr>
          <a:xfrm>
            <a:off x="838200" y="4808540"/>
            <a:ext cx="960120" cy="960120"/>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6" name="Text Placeholder 17">
            <a:extLst>
              <a:ext uri="{FF2B5EF4-FFF2-40B4-BE49-F238E27FC236}">
                <a16:creationId xmlns:a16="http://schemas.microsoft.com/office/drawing/2014/main" id="{CB94CB14-CAFC-4576-85C2-5FE8C5FAC866}"/>
              </a:ext>
            </a:extLst>
          </p:cNvPr>
          <p:cNvSpPr>
            <a:spLocks noGrp="1"/>
          </p:cNvSpPr>
          <p:nvPr>
            <p:ph type="body" sz="quarter" idx="20" hasCustomPrompt="1"/>
          </p:nvPr>
        </p:nvSpPr>
        <p:spPr>
          <a:xfrm>
            <a:off x="1921253" y="4732171"/>
            <a:ext cx="2149559" cy="325986"/>
          </a:xfrm>
        </p:spPr>
        <p:txBody>
          <a:bodyPr bIns="0">
            <a:noAutofit/>
          </a:bodyPr>
          <a:lstStyle>
            <a:lvl1pPr marL="0" indent="0" algn="l">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1 Name</a:t>
            </a:r>
          </a:p>
        </p:txBody>
      </p:sp>
      <p:sp>
        <p:nvSpPr>
          <p:cNvPr id="57" name="Text Placeholder 17">
            <a:extLst>
              <a:ext uri="{FF2B5EF4-FFF2-40B4-BE49-F238E27FC236}">
                <a16:creationId xmlns:a16="http://schemas.microsoft.com/office/drawing/2014/main" id="{E2FAB85F-45F7-47E2-AB0A-6B37853139DD}"/>
              </a:ext>
            </a:extLst>
          </p:cNvPr>
          <p:cNvSpPr>
            <a:spLocks noGrp="1"/>
          </p:cNvSpPr>
          <p:nvPr>
            <p:ph type="body" sz="quarter" idx="21" hasCustomPrompt="1"/>
          </p:nvPr>
        </p:nvSpPr>
        <p:spPr>
          <a:xfrm>
            <a:off x="1922832" y="5118130"/>
            <a:ext cx="2148282" cy="244923"/>
          </a:xfrm>
        </p:spPr>
        <p:txBody>
          <a:bodyPr tIns="0">
            <a:noAutofit/>
          </a:bodyPr>
          <a:lstStyle>
            <a:lvl1pPr marL="0" indent="0" algn="l">
              <a:spcBef>
                <a:spcPts val="600"/>
              </a:spcBef>
              <a:buNone/>
              <a:defRPr sz="1400" b="0" i="1">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58" name="Picture Placeholder 7">
            <a:extLst>
              <a:ext uri="{FF2B5EF4-FFF2-40B4-BE49-F238E27FC236}">
                <a16:creationId xmlns:a16="http://schemas.microsoft.com/office/drawing/2014/main" id="{9D546B0D-E7A6-4E09-A1E7-4D5FFF42AB7E}"/>
              </a:ext>
            </a:extLst>
          </p:cNvPr>
          <p:cNvSpPr>
            <a:spLocks noGrp="1"/>
          </p:cNvSpPr>
          <p:nvPr>
            <p:ph type="pic" sz="quarter" idx="51"/>
          </p:nvPr>
        </p:nvSpPr>
        <p:spPr>
          <a:xfrm>
            <a:off x="7977409" y="4808540"/>
            <a:ext cx="960120" cy="960120"/>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9" name="Text Placeholder 17">
            <a:extLst>
              <a:ext uri="{FF2B5EF4-FFF2-40B4-BE49-F238E27FC236}">
                <a16:creationId xmlns:a16="http://schemas.microsoft.com/office/drawing/2014/main" id="{BB7C7924-7CD4-4A42-9820-18C41FD7256C}"/>
              </a:ext>
            </a:extLst>
          </p:cNvPr>
          <p:cNvSpPr>
            <a:spLocks noGrp="1"/>
          </p:cNvSpPr>
          <p:nvPr>
            <p:ph type="body" sz="quarter" idx="52" hasCustomPrompt="1"/>
          </p:nvPr>
        </p:nvSpPr>
        <p:spPr>
          <a:xfrm>
            <a:off x="9060462" y="4732171"/>
            <a:ext cx="2149559" cy="325986"/>
          </a:xfrm>
        </p:spPr>
        <p:txBody>
          <a:bodyPr bIns="0">
            <a:noAutofit/>
          </a:bodyPr>
          <a:lstStyle>
            <a:lvl1pPr marL="0" indent="0" algn="l">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3 Name</a:t>
            </a:r>
          </a:p>
        </p:txBody>
      </p:sp>
      <p:sp>
        <p:nvSpPr>
          <p:cNvPr id="60" name="Text Placeholder 17">
            <a:extLst>
              <a:ext uri="{FF2B5EF4-FFF2-40B4-BE49-F238E27FC236}">
                <a16:creationId xmlns:a16="http://schemas.microsoft.com/office/drawing/2014/main" id="{16EDFFF7-6CB3-47B7-B8FF-4AD51EBB5F14}"/>
              </a:ext>
            </a:extLst>
          </p:cNvPr>
          <p:cNvSpPr>
            <a:spLocks noGrp="1"/>
          </p:cNvSpPr>
          <p:nvPr>
            <p:ph type="body" sz="quarter" idx="53" hasCustomPrompt="1"/>
          </p:nvPr>
        </p:nvSpPr>
        <p:spPr>
          <a:xfrm>
            <a:off x="9062041" y="5118130"/>
            <a:ext cx="2148282" cy="244923"/>
          </a:xfrm>
        </p:spPr>
        <p:txBody>
          <a:bodyPr tIns="0">
            <a:noAutofit/>
          </a:bodyPr>
          <a:lstStyle>
            <a:lvl1pPr marL="0" indent="0" algn="l">
              <a:spcBef>
                <a:spcPts val="600"/>
              </a:spcBef>
              <a:buNone/>
              <a:defRPr sz="1400" b="0" i="1">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61" name="Picture Placeholder 7">
            <a:extLst>
              <a:ext uri="{FF2B5EF4-FFF2-40B4-BE49-F238E27FC236}">
                <a16:creationId xmlns:a16="http://schemas.microsoft.com/office/drawing/2014/main" id="{998C45EE-D467-409F-8315-0F7C3F55116A}"/>
              </a:ext>
            </a:extLst>
          </p:cNvPr>
          <p:cNvSpPr>
            <a:spLocks noGrp="1"/>
          </p:cNvSpPr>
          <p:nvPr>
            <p:ph type="pic" sz="quarter" idx="54"/>
          </p:nvPr>
        </p:nvSpPr>
        <p:spPr>
          <a:xfrm>
            <a:off x="4403916" y="4808540"/>
            <a:ext cx="960120" cy="960120"/>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63" name="Text Placeholder 17">
            <a:extLst>
              <a:ext uri="{FF2B5EF4-FFF2-40B4-BE49-F238E27FC236}">
                <a16:creationId xmlns:a16="http://schemas.microsoft.com/office/drawing/2014/main" id="{A51F22CB-38F0-4351-97D5-2D8EAFB4F3D6}"/>
              </a:ext>
            </a:extLst>
          </p:cNvPr>
          <p:cNvSpPr>
            <a:spLocks noGrp="1"/>
          </p:cNvSpPr>
          <p:nvPr>
            <p:ph type="body" sz="quarter" idx="55" hasCustomPrompt="1"/>
          </p:nvPr>
        </p:nvSpPr>
        <p:spPr>
          <a:xfrm>
            <a:off x="5486969" y="4732171"/>
            <a:ext cx="2149559" cy="325986"/>
          </a:xfrm>
        </p:spPr>
        <p:txBody>
          <a:bodyPr bIns="0">
            <a:noAutofit/>
          </a:bodyPr>
          <a:lstStyle>
            <a:lvl1pPr marL="0" indent="0" algn="l">
              <a:spcBef>
                <a:spcPts val="600"/>
              </a:spcBef>
              <a:buNone/>
              <a:defRPr sz="2000" b="1">
                <a:solidFill>
                  <a:schemeClr val="tx1"/>
                </a:solidFill>
                <a:latin typeface="+mj-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Person 2 Name</a:t>
            </a:r>
          </a:p>
        </p:txBody>
      </p:sp>
      <p:sp>
        <p:nvSpPr>
          <p:cNvPr id="64" name="Text Placeholder 17">
            <a:extLst>
              <a:ext uri="{FF2B5EF4-FFF2-40B4-BE49-F238E27FC236}">
                <a16:creationId xmlns:a16="http://schemas.microsoft.com/office/drawing/2014/main" id="{A766E770-E9C2-42A0-B447-1B804F2A2F8D}"/>
              </a:ext>
            </a:extLst>
          </p:cNvPr>
          <p:cNvSpPr>
            <a:spLocks noGrp="1"/>
          </p:cNvSpPr>
          <p:nvPr>
            <p:ph type="body" sz="quarter" idx="56" hasCustomPrompt="1"/>
          </p:nvPr>
        </p:nvSpPr>
        <p:spPr>
          <a:xfrm>
            <a:off x="5488548" y="5118130"/>
            <a:ext cx="2148282" cy="244923"/>
          </a:xfrm>
        </p:spPr>
        <p:txBody>
          <a:bodyPr tIns="0">
            <a:noAutofit/>
          </a:bodyPr>
          <a:lstStyle>
            <a:lvl1pPr marL="0" indent="0" algn="l">
              <a:spcBef>
                <a:spcPts val="600"/>
              </a:spcBef>
              <a:buNone/>
              <a:defRPr sz="1400" b="0" i="1">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Team Member Title</a:t>
            </a:r>
          </a:p>
        </p:txBody>
      </p:sp>
      <p:sp>
        <p:nvSpPr>
          <p:cNvPr id="65" name="Text Placeholder 8">
            <a:extLst>
              <a:ext uri="{FF2B5EF4-FFF2-40B4-BE49-F238E27FC236}">
                <a16:creationId xmlns:a16="http://schemas.microsoft.com/office/drawing/2014/main" id="{1174E98C-B520-4B09-B2E4-AA73B46C63D5}"/>
              </a:ext>
            </a:extLst>
          </p:cNvPr>
          <p:cNvSpPr>
            <a:spLocks noGrp="1"/>
          </p:cNvSpPr>
          <p:nvPr>
            <p:ph type="body" sz="quarter" idx="13"/>
          </p:nvPr>
        </p:nvSpPr>
        <p:spPr>
          <a:xfrm>
            <a:off x="838200" y="1865313"/>
            <a:ext cx="3529013" cy="2578100"/>
          </a:xfrm>
          <a:solidFill>
            <a:schemeClr val="accent1">
              <a:alpha val="50000"/>
            </a:schemeClr>
          </a:solidFill>
        </p:spPr>
        <p:txBody>
          <a:bodyPr lIns="288000" tIns="288000" rIns="288000" bIns="288000">
            <a:normAutofit/>
          </a:bodyPr>
          <a:lstStyle>
            <a:lvl1pPr marL="0" indent="0">
              <a:buNone/>
              <a:defRPr sz="1400" i="0">
                <a:solidFill>
                  <a:schemeClr val="tx2"/>
                </a:solidFill>
              </a:defRPr>
            </a:lvl1pPr>
            <a:lvl2pPr marL="457200" indent="0">
              <a:buNone/>
              <a:defRPr sz="1400" i="1">
                <a:solidFill>
                  <a:schemeClr val="tx2"/>
                </a:solidFill>
              </a:defRPr>
            </a:lvl2pPr>
            <a:lvl3pPr marL="914400" indent="0">
              <a:buNone/>
              <a:defRPr sz="1400" i="1">
                <a:solidFill>
                  <a:schemeClr val="tx2"/>
                </a:solidFill>
              </a:defRPr>
            </a:lvl3pPr>
            <a:lvl4pPr marL="1371600" indent="0">
              <a:buNone/>
              <a:defRPr sz="1400" i="1">
                <a:solidFill>
                  <a:schemeClr val="tx2"/>
                </a:solidFill>
              </a:defRPr>
            </a:lvl4pPr>
            <a:lvl5pPr marL="1828800" indent="0">
              <a:buNone/>
              <a:defRPr sz="1400" i="1">
                <a:solidFill>
                  <a:schemeClr val="tx2"/>
                </a:solidFill>
              </a:defRPr>
            </a:lvl5pPr>
          </a:lstStyle>
          <a:p>
            <a:pPr lvl="0"/>
            <a:r>
              <a:rPr lang="en-US" noProof="0"/>
              <a:t>Click to edit Master text styles</a:t>
            </a:r>
          </a:p>
        </p:txBody>
      </p:sp>
      <p:sp>
        <p:nvSpPr>
          <p:cNvPr id="66" name="Rectangle 65">
            <a:extLst>
              <a:ext uri="{FF2B5EF4-FFF2-40B4-BE49-F238E27FC236}">
                <a16:creationId xmlns:a16="http://schemas.microsoft.com/office/drawing/2014/main" id="{129C8CAB-8459-47A3-A66A-8D12B810225F}"/>
              </a:ext>
            </a:extLst>
          </p:cNvPr>
          <p:cNvSpPr/>
          <p:nvPr userDrawn="1"/>
        </p:nvSpPr>
        <p:spPr>
          <a:xfrm>
            <a:off x="4368002" y="2414016"/>
            <a:ext cx="3529011" cy="20299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7" name="Text Placeholder 11">
            <a:extLst>
              <a:ext uri="{FF2B5EF4-FFF2-40B4-BE49-F238E27FC236}">
                <a16:creationId xmlns:a16="http://schemas.microsoft.com/office/drawing/2014/main" id="{6F2EC285-6BFE-478F-A272-ED692974D92B}"/>
              </a:ext>
            </a:extLst>
          </p:cNvPr>
          <p:cNvSpPr>
            <a:spLocks noGrp="1"/>
          </p:cNvSpPr>
          <p:nvPr>
            <p:ph type="body" sz="quarter" idx="14"/>
          </p:nvPr>
        </p:nvSpPr>
        <p:spPr>
          <a:xfrm>
            <a:off x="4357688" y="2400300"/>
            <a:ext cx="3529012" cy="2043113"/>
          </a:xfrm>
        </p:spPr>
        <p:txBody>
          <a:bodyPr lIns="288000" tIns="288000" rIns="288000" bIns="288000"/>
          <a:lstStyle>
            <a:lvl1pPr marL="0" indent="0">
              <a:buNone/>
              <a:defRPr lang="en-US" sz="1400" i="0" kern="1200" dirty="0" smtClean="0">
                <a:solidFill>
                  <a:schemeClr val="tx2"/>
                </a:solidFill>
                <a:latin typeface="+mn-lt"/>
                <a:ea typeface="+mn-ea"/>
                <a:cs typeface="+mn-cs"/>
              </a:defRPr>
            </a:lvl1pPr>
            <a:lvl2pPr marL="457200" indent="0">
              <a:buNone/>
              <a:defRPr lang="en-US" sz="1400" i="1" kern="1200" dirty="0" smtClean="0">
                <a:solidFill>
                  <a:schemeClr val="tx2"/>
                </a:solidFill>
                <a:latin typeface="+mn-lt"/>
                <a:ea typeface="+mn-ea"/>
                <a:cs typeface="+mn-cs"/>
              </a:defRPr>
            </a:lvl2pPr>
            <a:lvl3pPr marL="914400" indent="0">
              <a:buNone/>
              <a:defRPr lang="en-US" sz="1400" i="1" kern="1200" dirty="0" smtClean="0">
                <a:solidFill>
                  <a:schemeClr val="tx2"/>
                </a:solidFill>
                <a:latin typeface="+mn-lt"/>
                <a:ea typeface="+mn-ea"/>
                <a:cs typeface="+mn-cs"/>
              </a:defRPr>
            </a:lvl3pPr>
            <a:lvl4pPr marL="1371600" indent="0">
              <a:buNone/>
              <a:defRPr lang="en-US" sz="1400" i="1" kern="1200" dirty="0" smtClean="0">
                <a:solidFill>
                  <a:schemeClr val="tx2"/>
                </a:solidFill>
                <a:latin typeface="+mn-lt"/>
                <a:ea typeface="+mn-ea"/>
                <a:cs typeface="+mn-cs"/>
              </a:defRPr>
            </a:lvl4pPr>
            <a:lvl5pPr marL="1828800" indent="0">
              <a:buNone/>
              <a:defRPr lang="ru-RU" sz="1400" i="1" kern="1200" dirty="0">
                <a:solidFill>
                  <a:schemeClr val="tx2"/>
                </a:solidFill>
                <a:latin typeface="+mn-lt"/>
                <a:ea typeface="+mn-ea"/>
                <a:cs typeface="+mn-cs"/>
              </a:defRPr>
            </a:lvl5pPr>
          </a:lstStyle>
          <a:p>
            <a:pPr lvl="0"/>
            <a:r>
              <a:rPr lang="en-US" noProof="0"/>
              <a:t>Click to edit Master text styles</a:t>
            </a:r>
          </a:p>
        </p:txBody>
      </p:sp>
      <p:sp>
        <p:nvSpPr>
          <p:cNvPr id="68" name="Text Placeholder 8">
            <a:extLst>
              <a:ext uri="{FF2B5EF4-FFF2-40B4-BE49-F238E27FC236}">
                <a16:creationId xmlns:a16="http://schemas.microsoft.com/office/drawing/2014/main" id="{C67992FA-0F54-4DA6-AACA-039E6E09DB60}"/>
              </a:ext>
            </a:extLst>
          </p:cNvPr>
          <p:cNvSpPr>
            <a:spLocks noGrp="1"/>
          </p:cNvSpPr>
          <p:nvPr>
            <p:ph type="body" sz="quarter" idx="15"/>
          </p:nvPr>
        </p:nvSpPr>
        <p:spPr>
          <a:xfrm>
            <a:off x="7886700" y="2212277"/>
            <a:ext cx="3467102" cy="2231136"/>
          </a:xfrm>
          <a:solidFill>
            <a:schemeClr val="accent1">
              <a:alpha val="50000"/>
            </a:schemeClr>
          </a:solidFill>
        </p:spPr>
        <p:txBody>
          <a:bodyPr lIns="288000" tIns="288000" rIns="288000" bIns="288000">
            <a:normAutofit/>
          </a:bodyPr>
          <a:lstStyle>
            <a:lvl1pPr marL="0" indent="0">
              <a:buNone/>
              <a:defRPr sz="1400" i="0">
                <a:solidFill>
                  <a:schemeClr val="tx2"/>
                </a:solidFill>
              </a:defRPr>
            </a:lvl1pPr>
            <a:lvl2pPr marL="457200" indent="0">
              <a:buNone/>
              <a:defRPr sz="1400" i="1">
                <a:solidFill>
                  <a:schemeClr val="tx2"/>
                </a:solidFill>
              </a:defRPr>
            </a:lvl2pPr>
            <a:lvl3pPr marL="914400" indent="0">
              <a:buNone/>
              <a:defRPr sz="1400" i="1">
                <a:solidFill>
                  <a:schemeClr val="tx2"/>
                </a:solidFill>
              </a:defRPr>
            </a:lvl3pPr>
            <a:lvl4pPr marL="1371600" indent="0">
              <a:buNone/>
              <a:defRPr sz="1400" i="1">
                <a:solidFill>
                  <a:schemeClr val="tx2"/>
                </a:solidFill>
              </a:defRPr>
            </a:lvl4pPr>
            <a:lvl5pPr marL="1828800" indent="0">
              <a:buNone/>
              <a:defRPr sz="1400" i="1">
                <a:solidFill>
                  <a:schemeClr val="tx2"/>
                </a:solidFill>
              </a:defRPr>
            </a:lvl5pPr>
          </a:lstStyle>
          <a:p>
            <a:pPr lvl="0"/>
            <a:r>
              <a:rPr lang="en-US" noProof="0"/>
              <a:t>Click to edit Master text styles</a:t>
            </a:r>
          </a:p>
        </p:txBody>
      </p:sp>
      <p:sp>
        <p:nvSpPr>
          <p:cNvPr id="21" name="Rectangle 18" descr="Rectangle shape">
            <a:extLst>
              <a:ext uri="{FF2B5EF4-FFF2-40B4-BE49-F238E27FC236}">
                <a16:creationId xmlns:a16="http://schemas.microsoft.com/office/drawing/2014/main" id="{B791C558-0522-446C-B7FE-6CCCB2676E89}"/>
              </a:ext>
            </a:extLst>
          </p:cNvPr>
          <p:cNvSpPr/>
          <p:nvPr userDrawn="1"/>
        </p:nvSpPr>
        <p:spPr>
          <a:xfrm>
            <a:off x="4304523" y="1373103"/>
            <a:ext cx="7887478"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581058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ase Study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F947FF51-80C5-433A-A515-4334E29588D0}"/>
              </a:ext>
            </a:extLst>
          </p:cNvPr>
          <p:cNvSpPr>
            <a:spLocks noGrp="1"/>
          </p:cNvSpPr>
          <p:nvPr>
            <p:ph type="body" idx="1"/>
          </p:nvPr>
        </p:nvSpPr>
        <p:spPr>
          <a:xfrm>
            <a:off x="862258" y="3636831"/>
            <a:ext cx="2939721" cy="1844288"/>
          </a:xfrm>
        </p:spPr>
        <p:txBody>
          <a:bodyPr lIns="0" tIns="0" rIns="0" bIns="0" anchor="t" anchorCtr="0">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1" y="1851976"/>
            <a:ext cx="2962574" cy="1325563"/>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6" name="Text Placeholder 17">
            <a:extLst>
              <a:ext uri="{FF2B5EF4-FFF2-40B4-BE49-F238E27FC236}">
                <a16:creationId xmlns:a16="http://schemas.microsoft.com/office/drawing/2014/main" id="{177BAD76-5C75-4FA2-B792-300193BDC997}"/>
              </a:ext>
            </a:extLst>
          </p:cNvPr>
          <p:cNvSpPr>
            <a:spLocks noGrp="1"/>
          </p:cNvSpPr>
          <p:nvPr>
            <p:ph type="body" sz="quarter" idx="25"/>
          </p:nvPr>
        </p:nvSpPr>
        <p:spPr>
          <a:xfrm>
            <a:off x="5267325" y="1588458"/>
            <a:ext cx="6084888" cy="2118127"/>
          </a:xfrm>
        </p:spPr>
        <p:txBody>
          <a:bodyPr>
            <a:noAutofit/>
          </a:bodyPr>
          <a:lstStyle>
            <a:lvl1pPr marL="0" indent="0" algn="l">
              <a:spcBef>
                <a:spcPts val="600"/>
              </a:spcBef>
              <a:buNone/>
              <a:defRPr sz="1400" b="0" i="0">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Click to edit Master text styles</a:t>
            </a:r>
          </a:p>
        </p:txBody>
      </p:sp>
      <p:sp>
        <p:nvSpPr>
          <p:cNvPr id="29" name="Text Placeholder 17">
            <a:extLst>
              <a:ext uri="{FF2B5EF4-FFF2-40B4-BE49-F238E27FC236}">
                <a16:creationId xmlns:a16="http://schemas.microsoft.com/office/drawing/2014/main" id="{AE2A9BB2-4A2A-49A1-8337-C26A0EC27E25}"/>
              </a:ext>
            </a:extLst>
          </p:cNvPr>
          <p:cNvSpPr>
            <a:spLocks noGrp="1"/>
          </p:cNvSpPr>
          <p:nvPr>
            <p:ph type="body" sz="quarter" idx="28"/>
          </p:nvPr>
        </p:nvSpPr>
        <p:spPr>
          <a:xfrm>
            <a:off x="5267325" y="3932556"/>
            <a:ext cx="6084888" cy="1548563"/>
          </a:xfrm>
        </p:spPr>
        <p:txBody>
          <a:bodyPr>
            <a:noAutofit/>
          </a:bodyPr>
          <a:lstStyle>
            <a:lvl1pPr marL="216000" indent="-216000" algn="l">
              <a:spcBef>
                <a:spcPts val="600"/>
              </a:spcBef>
              <a:buClr>
                <a:schemeClr val="accent1"/>
              </a:buClr>
              <a:buFont typeface="Wingdings" panose="05000000000000000000" pitchFamily="2" charset="2"/>
              <a:buChar char="§"/>
              <a:defRPr sz="1400" b="0" i="0">
                <a:solidFill>
                  <a:schemeClr val="tx2"/>
                </a:solidFill>
                <a:latin typeface="+mn-lt"/>
              </a:defRPr>
            </a:lvl1pPr>
            <a:lvl2pPr marL="457200" indent="0" algn="ctr">
              <a:buNone/>
              <a:defRPr sz="2000" b="1">
                <a:solidFill>
                  <a:schemeClr val="tx1"/>
                </a:solidFill>
                <a:latin typeface="+mj-lt"/>
              </a:defRPr>
            </a:lvl2pPr>
            <a:lvl3pPr marL="914400" indent="0" algn="ctr">
              <a:buNone/>
              <a:defRPr sz="2000" b="1">
                <a:solidFill>
                  <a:schemeClr val="tx1"/>
                </a:solidFill>
                <a:latin typeface="+mj-lt"/>
              </a:defRPr>
            </a:lvl3pPr>
            <a:lvl4pPr marL="1371600" indent="0" algn="ctr">
              <a:buNone/>
              <a:defRPr sz="2000" b="1">
                <a:solidFill>
                  <a:schemeClr val="tx1"/>
                </a:solidFill>
                <a:latin typeface="+mj-lt"/>
              </a:defRPr>
            </a:lvl4pPr>
            <a:lvl5pPr marL="1828800" indent="0" algn="ctr">
              <a:buNone/>
              <a:defRPr sz="2000" b="1">
                <a:solidFill>
                  <a:schemeClr val="tx1"/>
                </a:solidFill>
                <a:latin typeface="+mj-lt"/>
              </a:defRPr>
            </a:lvl5pPr>
          </a:lstStyle>
          <a:p>
            <a:pPr lvl="0"/>
            <a:r>
              <a:rPr lang="en-US" noProof="0"/>
              <a:t>Click to edit Master text styles</a:t>
            </a:r>
          </a:p>
        </p:txBody>
      </p:sp>
      <p:sp>
        <p:nvSpPr>
          <p:cNvPr id="13" name="Rectangle 9" descr="Rectangle shape">
            <a:extLst>
              <a:ext uri="{FF2B5EF4-FFF2-40B4-BE49-F238E27FC236}">
                <a16:creationId xmlns:a16="http://schemas.microsoft.com/office/drawing/2014/main" id="{BAFA4FEF-7A90-4960-976C-29791A7BE2C2}"/>
              </a:ext>
            </a:extLst>
          </p:cNvPr>
          <p:cNvSpPr/>
          <p:nvPr userDrawn="1"/>
        </p:nvSpPr>
        <p:spPr>
          <a:xfrm>
            <a:off x="0" y="3292402"/>
            <a:ext cx="370971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99266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bile and Content Layout">
    <p:spTree>
      <p:nvGrpSpPr>
        <p:cNvPr id="1" name=""/>
        <p:cNvGrpSpPr/>
        <p:nvPr/>
      </p:nvGrpSpPr>
      <p:grpSpPr>
        <a:xfrm>
          <a:off x="0" y="0"/>
          <a:ext cx="0" cy="0"/>
          <a:chOff x="0" y="0"/>
          <a:chExt cx="0" cy="0"/>
        </a:xfrm>
      </p:grpSpPr>
      <p:sp>
        <p:nvSpPr>
          <p:cNvPr id="14" name="Rectangle 13" descr="Rectangle shape">
            <a:extLst>
              <a:ext uri="{FF2B5EF4-FFF2-40B4-BE49-F238E27FC236}">
                <a16:creationId xmlns:a16="http://schemas.microsoft.com/office/drawing/2014/main" id="{9FF20888-4CCD-4546-BBEE-8012B7FF897A}"/>
              </a:ext>
            </a:extLst>
          </p:cNvPr>
          <p:cNvSpPr/>
          <p:nvPr userDrawn="1"/>
        </p:nvSpPr>
        <p:spPr>
          <a:xfrm>
            <a:off x="862258" y="2808480"/>
            <a:ext cx="11329742"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ectangle 1">
            <a:extLst>
              <a:ext uri="{FF2B5EF4-FFF2-40B4-BE49-F238E27FC236}">
                <a16:creationId xmlns:a16="http://schemas.microsoft.com/office/drawing/2014/main" id="{04338E56-892A-4A7D-A723-312505412F26}"/>
              </a:ext>
            </a:extLst>
          </p:cNvPr>
          <p:cNvSpPr/>
          <p:nvPr userDrawn="1"/>
        </p:nvSpPr>
        <p:spPr>
          <a:xfrm>
            <a:off x="6757260" y="636516"/>
            <a:ext cx="3291840" cy="5522976"/>
          </a:xfrm>
          <a:prstGeom prst="rect">
            <a:avLst/>
          </a:prstGeom>
          <a:blipFill>
            <a:blip r:embed="rId2"/>
            <a:stretch>
              <a:fillRect l="-1125" r="-11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F947FF51-80C5-433A-A515-4334E29588D0}"/>
              </a:ext>
            </a:extLst>
          </p:cNvPr>
          <p:cNvSpPr>
            <a:spLocks noGrp="1"/>
          </p:cNvSpPr>
          <p:nvPr>
            <p:ph type="body" idx="1"/>
          </p:nvPr>
        </p:nvSpPr>
        <p:spPr>
          <a:xfrm>
            <a:off x="862258" y="3095993"/>
            <a:ext cx="5242160" cy="539496"/>
          </a:xfrm>
        </p:spPr>
        <p:txBody>
          <a:bodyPr lIns="0" tIns="0" rIns="0" bIns="0" anchor="b">
            <a:normAutofit/>
          </a:bodyPr>
          <a:lstStyle>
            <a:lvl1pPr marL="0" indent="0">
              <a:buNone/>
              <a:defRPr sz="1800" b="1"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2">
            <a:extLst>
              <a:ext uri="{FF2B5EF4-FFF2-40B4-BE49-F238E27FC236}">
                <a16:creationId xmlns:a16="http://schemas.microsoft.com/office/drawing/2014/main" id="{1F5FB13D-D6DC-4762-A443-A1E33781FA69}"/>
              </a:ext>
            </a:extLst>
          </p:cNvPr>
          <p:cNvSpPr>
            <a:spLocks noGrp="1"/>
          </p:cNvSpPr>
          <p:nvPr>
            <p:ph type="body" idx="13"/>
          </p:nvPr>
        </p:nvSpPr>
        <p:spPr>
          <a:xfrm>
            <a:off x="862258" y="3828000"/>
            <a:ext cx="5233742" cy="2175392"/>
          </a:xfrm>
        </p:spPr>
        <p:txBody>
          <a:bodyPr lIns="0" tIns="0" rIns="0" bIns="0" anchor="t" anchorCtr="0">
            <a:normAutofit/>
          </a:bodyPr>
          <a:lstStyle>
            <a:lvl1pPr marL="216000" indent="-216000">
              <a:spcBef>
                <a:spcPts val="600"/>
              </a:spcBef>
              <a:buClr>
                <a:schemeClr val="bg2"/>
              </a:buClr>
              <a:buFont typeface="Wingdings" panose="05000000000000000000" pitchFamily="2" charset="2"/>
              <a:buChar char="§"/>
              <a:defRPr sz="1400" b="0" i="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8200" y="1391821"/>
            <a:ext cx="5262327" cy="1325563"/>
          </a:xfrm>
        </p:spPr>
        <p:txBody>
          <a:bodyPr lIns="0" tIns="0" rIns="0" bIns="0" anchor="b"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 MASTER TITLE</a:t>
            </a:r>
          </a:p>
        </p:txBody>
      </p:sp>
      <p:sp>
        <p:nvSpPr>
          <p:cNvPr id="12" name="Picture Placeholder 13">
            <a:extLst>
              <a:ext uri="{FF2B5EF4-FFF2-40B4-BE49-F238E27FC236}">
                <a16:creationId xmlns:a16="http://schemas.microsoft.com/office/drawing/2014/main" id="{EE15F6C3-281B-4328-BDB8-4C898228A1B0}"/>
              </a:ext>
            </a:extLst>
          </p:cNvPr>
          <p:cNvSpPr>
            <a:spLocks noGrp="1"/>
          </p:cNvSpPr>
          <p:nvPr>
            <p:ph type="pic" sz="quarter" idx="16"/>
          </p:nvPr>
        </p:nvSpPr>
        <p:spPr>
          <a:xfrm>
            <a:off x="839788" y="774398"/>
            <a:ext cx="2331720" cy="539496"/>
          </a:xfrm>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13" name="Picture Placeholder 7">
            <a:extLst>
              <a:ext uri="{FF2B5EF4-FFF2-40B4-BE49-F238E27FC236}">
                <a16:creationId xmlns:a16="http://schemas.microsoft.com/office/drawing/2014/main" id="{BDF13B40-70E6-4C5A-858B-DC39631DE0F6}"/>
              </a:ext>
            </a:extLst>
          </p:cNvPr>
          <p:cNvSpPr>
            <a:spLocks noGrp="1"/>
          </p:cNvSpPr>
          <p:nvPr>
            <p:ph type="pic" sz="quarter" idx="17"/>
          </p:nvPr>
        </p:nvSpPr>
        <p:spPr>
          <a:xfrm>
            <a:off x="7114111" y="1485605"/>
            <a:ext cx="2075688" cy="3639312"/>
          </a:xfrm>
        </p:spPr>
        <p:txBody>
          <a:bodyPr tIns="756000" rIns="72000"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3591754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7899954E-D83C-4E03-A51E-E9EFC4CB52C8}"/>
              </a:ext>
            </a:extLst>
          </p:cNvPr>
          <p:cNvSpPr/>
          <p:nvPr userDrawn="1"/>
        </p:nvSpPr>
        <p:spPr>
          <a:xfrm>
            <a:off x="0" y="0"/>
            <a:ext cx="12192000" cy="6858000"/>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Прямоугольник 3">
            <a:extLst>
              <a:ext uri="{FF2B5EF4-FFF2-40B4-BE49-F238E27FC236}">
                <a16:creationId xmlns:a16="http://schemas.microsoft.com/office/drawing/2014/main" id="{15FAA74F-DE92-4414-B0C7-466184CBCC99}"/>
              </a:ext>
            </a:extLst>
          </p:cNvPr>
          <p:cNvSpPr/>
          <p:nvPr userDrawn="1"/>
        </p:nvSpPr>
        <p:spPr>
          <a:xfrm>
            <a:off x="4093463" y="404813"/>
            <a:ext cx="4005072" cy="17128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Slide Number Placeholder 5">
            <a:extLst>
              <a:ext uri="{FF2B5EF4-FFF2-40B4-BE49-F238E27FC236}">
                <a16:creationId xmlns:a16="http://schemas.microsoft.com/office/drawing/2014/main" id="{ECEEB3FF-7F57-482E-BA1B-44AD9E95F077}"/>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12" name="Title 1">
            <a:extLst>
              <a:ext uri="{FF2B5EF4-FFF2-40B4-BE49-F238E27FC236}">
                <a16:creationId xmlns:a16="http://schemas.microsoft.com/office/drawing/2014/main" id="{0824308D-CE80-4FF7-81BB-AFBECF7EA2C0}"/>
              </a:ext>
            </a:extLst>
          </p:cNvPr>
          <p:cNvSpPr>
            <a:spLocks noGrp="1"/>
          </p:cNvSpPr>
          <p:nvPr>
            <p:ph type="title" hasCustomPrompt="1"/>
          </p:nvPr>
        </p:nvSpPr>
        <p:spPr>
          <a:xfrm>
            <a:off x="4093464" y="2117623"/>
            <a:ext cx="4005072" cy="2977551"/>
          </a:xfrm>
          <a:solidFill>
            <a:schemeClr val="tx1"/>
          </a:solidFill>
        </p:spPr>
        <p:txBody>
          <a:bodyPr tIns="72000" bIns="216000" anchor="b">
            <a:normAutofit/>
          </a:bodyPr>
          <a:lstStyle>
            <a:lvl1pPr algn="ctr">
              <a:lnSpc>
                <a:spcPct val="85000"/>
              </a:lnSpc>
              <a:defRPr lang="ru-RU" sz="6000" b="1" kern="1200" dirty="0">
                <a:solidFill>
                  <a:schemeClr val="bg2"/>
                </a:solidFill>
                <a:latin typeface="+mj-lt"/>
                <a:ea typeface="+mn-ea"/>
                <a:cs typeface="+mn-cs"/>
              </a:defRPr>
            </a:lvl1pPr>
          </a:lstStyle>
          <a:p>
            <a:r>
              <a:rPr lang="en-US" noProof="0"/>
              <a:t>CLICK TO EDIT TITLE</a:t>
            </a:r>
          </a:p>
        </p:txBody>
      </p:sp>
      <p:sp>
        <p:nvSpPr>
          <p:cNvPr id="10" name="Rectangle 6" descr="Rectangle shape">
            <a:extLst>
              <a:ext uri="{FF2B5EF4-FFF2-40B4-BE49-F238E27FC236}">
                <a16:creationId xmlns:a16="http://schemas.microsoft.com/office/drawing/2014/main" id="{0A900D34-4B01-4389-9CFF-FFCB0CF7A3CC}"/>
              </a:ext>
            </a:extLst>
          </p:cNvPr>
          <p:cNvSpPr/>
          <p:nvPr userDrawn="1"/>
        </p:nvSpPr>
        <p:spPr>
          <a:xfrm>
            <a:off x="4922520" y="1916455"/>
            <a:ext cx="726948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Прямоугольник 14">
            <a:extLst>
              <a:ext uri="{FF2B5EF4-FFF2-40B4-BE49-F238E27FC236}">
                <a16:creationId xmlns:a16="http://schemas.microsoft.com/office/drawing/2014/main" id="{18865235-7FA6-4F58-B90E-4404EAE577DF}"/>
              </a:ext>
            </a:extLst>
          </p:cNvPr>
          <p:cNvSpPr/>
          <p:nvPr userDrawn="1"/>
        </p:nvSpPr>
        <p:spPr>
          <a:xfrm>
            <a:off x="4093463" y="5095174"/>
            <a:ext cx="4005072" cy="2240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5" descr="Rectangle shape">
            <a:extLst>
              <a:ext uri="{FF2B5EF4-FFF2-40B4-BE49-F238E27FC236}">
                <a16:creationId xmlns:a16="http://schemas.microsoft.com/office/drawing/2014/main" id="{72ED261F-FABA-4D73-8360-A897A6082FA6}"/>
              </a:ext>
            </a:extLst>
          </p:cNvPr>
          <p:cNvSpPr/>
          <p:nvPr userDrawn="1"/>
        </p:nvSpPr>
        <p:spPr>
          <a:xfrm>
            <a:off x="-1" y="5095175"/>
            <a:ext cx="726948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Subtitle 2">
            <a:extLst>
              <a:ext uri="{FF2B5EF4-FFF2-40B4-BE49-F238E27FC236}">
                <a16:creationId xmlns:a16="http://schemas.microsoft.com/office/drawing/2014/main" id="{36BBECC5-64BD-44F1-A950-4C2D9B613291}"/>
              </a:ext>
            </a:extLst>
          </p:cNvPr>
          <p:cNvSpPr>
            <a:spLocks noGrp="1"/>
          </p:cNvSpPr>
          <p:nvPr>
            <p:ph type="subTitle" idx="1"/>
          </p:nvPr>
        </p:nvSpPr>
        <p:spPr>
          <a:xfrm>
            <a:off x="4093462" y="5296342"/>
            <a:ext cx="4005073" cy="1561658"/>
          </a:xfrm>
          <a:solidFill>
            <a:schemeClr val="tx1"/>
          </a:solidFill>
        </p:spPr>
        <p:txBody>
          <a:bodyPr vert="horz" lIns="91440" tIns="90000" rIns="91440" bIns="90000" rtlCol="0" anchor="ctr" anchorCtr="0">
            <a:noAutofit/>
          </a:bodyPr>
          <a:lstStyle>
            <a:lvl1pPr marL="0" indent="0" algn="ctr">
              <a:buNone/>
              <a:defRPr lang="en-US" sz="2800" i="0">
                <a:solidFill>
                  <a:schemeClr val="bg1"/>
                </a:solidFill>
              </a:defRPr>
            </a:lvl1pPr>
          </a:lstStyle>
          <a:p>
            <a:pPr marL="228600" lvl="0" indent="-228600" algn="ctr">
              <a:spcBef>
                <a:spcPts val="600"/>
              </a:spcBef>
            </a:pPr>
            <a:r>
              <a:rPr lang="en-US" noProof="0"/>
              <a:t>Click to edit Master subtitle style</a:t>
            </a:r>
          </a:p>
        </p:txBody>
      </p:sp>
    </p:spTree>
    <p:extLst>
      <p:ext uri="{BB962C8B-B14F-4D97-AF65-F5344CB8AC3E}">
        <p14:creationId xmlns:p14="http://schemas.microsoft.com/office/powerpoint/2010/main" val="27400759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8D30891-044A-4B6F-9E44-2C5CD52CAE5A}"/>
              </a:ext>
            </a:extLst>
          </p:cNvPr>
          <p:cNvSpPr/>
          <p:nvPr userDrawn="1"/>
        </p:nvSpPr>
        <p:spPr>
          <a:xfrm>
            <a:off x="4117848" y="0"/>
            <a:ext cx="8074152"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70061FC-03E6-461D-AD5E-F586206AB6DB}"/>
              </a:ext>
            </a:extLst>
          </p:cNvPr>
          <p:cNvSpPr>
            <a:spLocks noGrp="1"/>
          </p:cNvSpPr>
          <p:nvPr>
            <p:ph type="title" hasCustomPrompt="1"/>
          </p:nvPr>
        </p:nvSpPr>
        <p:spPr>
          <a:xfrm>
            <a:off x="839788" y="2839696"/>
            <a:ext cx="5879592" cy="2136164"/>
          </a:xfrm>
          <a:solidFill>
            <a:schemeClr val="tx1"/>
          </a:solidFill>
        </p:spPr>
        <p:txBody>
          <a:bodyPr lIns="432000" tIns="1332000" rIns="288000" bIns="1188000">
            <a:normAutofit/>
          </a:bodyPr>
          <a:lstStyle>
            <a:lvl1pPr>
              <a:defRPr lang="ru-RU" sz="6000" b="1" kern="1200" dirty="0">
                <a:solidFill>
                  <a:schemeClr val="bg2"/>
                </a:solidFill>
                <a:latin typeface="+mj-lt"/>
                <a:ea typeface="+mn-ea"/>
                <a:cs typeface="+mn-cs"/>
              </a:defRPr>
            </a:lvl1pPr>
          </a:lstStyle>
          <a:p>
            <a:r>
              <a:rPr lang="en-US" noProof="0"/>
              <a:t>CLICK TO EDIT</a:t>
            </a:r>
          </a:p>
        </p:txBody>
      </p:sp>
      <p:sp>
        <p:nvSpPr>
          <p:cNvPr id="7" name="Slide Number Placeholder 6">
            <a:extLst>
              <a:ext uri="{FF2B5EF4-FFF2-40B4-BE49-F238E27FC236}">
                <a16:creationId xmlns:a16="http://schemas.microsoft.com/office/drawing/2014/main" id="{62F291F5-706F-4B04-9757-B8F1D883D295}"/>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8" name="Rectangle 6" descr="Rectangle shape">
            <a:extLst>
              <a:ext uri="{FF2B5EF4-FFF2-40B4-BE49-F238E27FC236}">
                <a16:creationId xmlns:a16="http://schemas.microsoft.com/office/drawing/2014/main" id="{34F9E77E-D12E-44C4-BDFA-352E61E1D14C}"/>
              </a:ext>
            </a:extLst>
          </p:cNvPr>
          <p:cNvSpPr/>
          <p:nvPr userDrawn="1"/>
        </p:nvSpPr>
        <p:spPr>
          <a:xfrm>
            <a:off x="1266000" y="4956850"/>
            <a:ext cx="1092600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6" descr="Rectangle shape">
            <a:extLst>
              <a:ext uri="{FF2B5EF4-FFF2-40B4-BE49-F238E27FC236}">
                <a16:creationId xmlns:a16="http://schemas.microsoft.com/office/drawing/2014/main" id="{4C5077D8-7618-454B-9F54-DDC6AF1C8BE9}"/>
              </a:ext>
            </a:extLst>
          </p:cNvPr>
          <p:cNvSpPr/>
          <p:nvPr userDrawn="1"/>
        </p:nvSpPr>
        <p:spPr>
          <a:xfrm>
            <a:off x="839789" y="4953080"/>
            <a:ext cx="426211" cy="2087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2">
            <a:extLst>
              <a:ext uri="{FF2B5EF4-FFF2-40B4-BE49-F238E27FC236}">
                <a16:creationId xmlns:a16="http://schemas.microsoft.com/office/drawing/2014/main" id="{7DCA489B-C5F7-4E9C-B3E3-881B0B99FA70}"/>
              </a:ext>
            </a:extLst>
          </p:cNvPr>
          <p:cNvSpPr>
            <a:spLocks noGrp="1"/>
          </p:cNvSpPr>
          <p:nvPr>
            <p:ph type="body" idx="1"/>
          </p:nvPr>
        </p:nvSpPr>
        <p:spPr>
          <a:xfrm>
            <a:off x="836613" y="5165559"/>
            <a:ext cx="5879592" cy="892341"/>
          </a:xfrm>
          <a:solidFill>
            <a:schemeClr val="tx1"/>
          </a:solidFill>
        </p:spPr>
        <p:txBody>
          <a:bodyPr vert="horz" lIns="432000" tIns="144000" rIns="144000" bIns="144000" rtlCol="0" anchor="ctr" anchorCtr="0">
            <a:normAutofit/>
          </a:bodyPr>
          <a:lstStyle>
            <a:lvl1pPr marL="0" indent="0">
              <a:buNone/>
              <a:defRPr lang="en-US" sz="2800" i="0">
                <a:solidFill>
                  <a:schemeClr val="bg1"/>
                </a:solidFill>
              </a:defRPr>
            </a:lvl1pPr>
          </a:lstStyle>
          <a:p>
            <a:pPr marL="228600" lvl="0" indent="-228600">
              <a:lnSpc>
                <a:spcPct val="85000"/>
              </a:lnSpc>
              <a:spcBef>
                <a:spcPts val="0"/>
              </a:spcBef>
            </a:pPr>
            <a:r>
              <a:rPr lang="en-US" noProof="0"/>
              <a:t>Click to edit Master text styles</a:t>
            </a:r>
          </a:p>
        </p:txBody>
      </p:sp>
    </p:spTree>
    <p:extLst>
      <p:ext uri="{BB962C8B-B14F-4D97-AF65-F5344CB8AC3E}">
        <p14:creationId xmlns:p14="http://schemas.microsoft.com/office/powerpoint/2010/main" val="14890742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1" descr="Rectangle shape">
            <a:extLst>
              <a:ext uri="{FF2B5EF4-FFF2-40B4-BE49-F238E27FC236}">
                <a16:creationId xmlns:a16="http://schemas.microsoft.com/office/drawing/2014/main" id="{5E384AC3-A3B2-41AF-859D-A91319695A80}"/>
              </a:ext>
            </a:extLst>
          </p:cNvPr>
          <p:cNvSpPr/>
          <p:nvPr userDrawn="1"/>
        </p:nvSpPr>
        <p:spPr>
          <a:xfrm>
            <a:off x="-1" y="1593587"/>
            <a:ext cx="1028588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DF7EF2D-3C1A-424C-A354-A32F5C031732}"/>
              </a:ext>
            </a:extLst>
          </p:cNvPr>
          <p:cNvSpPr>
            <a:spLocks noGrp="1"/>
          </p:cNvSpPr>
          <p:nvPr>
            <p:ph type="title"/>
          </p:nvPr>
        </p:nvSpPr>
        <p:spPr>
          <a:xfrm>
            <a:off x="838200" y="365125"/>
            <a:ext cx="10515600" cy="1187811"/>
          </a:xfrm>
        </p:spPr>
        <p:txBody>
          <a:bodyPr/>
          <a:lstStyle/>
          <a:p>
            <a:r>
              <a:rPr lang="en-US" noProof="0"/>
              <a:t>Click to edit Master title style</a:t>
            </a:r>
          </a:p>
        </p:txBody>
      </p:sp>
      <p:sp>
        <p:nvSpPr>
          <p:cNvPr id="16" name="Content Placeholder 2">
            <a:extLst>
              <a:ext uri="{FF2B5EF4-FFF2-40B4-BE49-F238E27FC236}">
                <a16:creationId xmlns:a16="http://schemas.microsoft.com/office/drawing/2014/main" id="{19C5C32A-5788-45B9-9EE4-6043A12F95C3}"/>
              </a:ext>
            </a:extLst>
          </p:cNvPr>
          <p:cNvSpPr>
            <a:spLocks noGrp="1"/>
          </p:cNvSpPr>
          <p:nvPr>
            <p:ph idx="1"/>
          </p:nvPr>
        </p:nvSpPr>
        <p:spPr>
          <a:xfrm>
            <a:off x="838200" y="1825625"/>
            <a:ext cx="10515600" cy="411326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0884959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1" descr="Rectangle shape">
            <a:extLst>
              <a:ext uri="{FF2B5EF4-FFF2-40B4-BE49-F238E27FC236}">
                <a16:creationId xmlns:a16="http://schemas.microsoft.com/office/drawing/2014/main" id="{5E384AC3-A3B2-41AF-859D-A91319695A80}"/>
              </a:ext>
            </a:extLst>
          </p:cNvPr>
          <p:cNvSpPr/>
          <p:nvPr userDrawn="1"/>
        </p:nvSpPr>
        <p:spPr>
          <a:xfrm>
            <a:off x="-1" y="1593587"/>
            <a:ext cx="1028588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DF7EF2D-3C1A-424C-A354-A32F5C031732}"/>
              </a:ext>
            </a:extLst>
          </p:cNvPr>
          <p:cNvSpPr>
            <a:spLocks noGrp="1"/>
          </p:cNvSpPr>
          <p:nvPr>
            <p:ph type="title"/>
          </p:nvPr>
        </p:nvSpPr>
        <p:spPr>
          <a:xfrm>
            <a:off x="838200" y="365125"/>
            <a:ext cx="10515600" cy="1187811"/>
          </a:xfrm>
        </p:spPr>
        <p:txBody>
          <a:bodyPr/>
          <a:lstStyle/>
          <a:p>
            <a:r>
              <a:rPr lang="en-US" noProof="0"/>
              <a:t>Click to edit Master title style</a:t>
            </a:r>
          </a:p>
        </p:txBody>
      </p:sp>
      <p:sp>
        <p:nvSpPr>
          <p:cNvPr id="10" name="Content Placeholder 3">
            <a:extLst>
              <a:ext uri="{FF2B5EF4-FFF2-40B4-BE49-F238E27FC236}">
                <a16:creationId xmlns:a16="http://schemas.microsoft.com/office/drawing/2014/main" id="{10D7E270-C747-45FB-A97F-14B73F53F901}"/>
              </a:ext>
            </a:extLst>
          </p:cNvPr>
          <p:cNvSpPr>
            <a:spLocks noGrp="1"/>
          </p:cNvSpPr>
          <p:nvPr>
            <p:ph sz="half" idx="2"/>
          </p:nvPr>
        </p:nvSpPr>
        <p:spPr>
          <a:xfrm>
            <a:off x="6172200" y="1825625"/>
            <a:ext cx="5181600" cy="411326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Content Placeholder 2">
            <a:extLst>
              <a:ext uri="{FF2B5EF4-FFF2-40B4-BE49-F238E27FC236}">
                <a16:creationId xmlns:a16="http://schemas.microsoft.com/office/drawing/2014/main" id="{63B39A0C-6C9B-424E-B638-435C971B9035}"/>
              </a:ext>
            </a:extLst>
          </p:cNvPr>
          <p:cNvSpPr>
            <a:spLocks noGrp="1"/>
          </p:cNvSpPr>
          <p:nvPr>
            <p:ph sz="half" idx="1"/>
          </p:nvPr>
        </p:nvSpPr>
        <p:spPr>
          <a:xfrm>
            <a:off x="838200" y="1825625"/>
            <a:ext cx="5181600" cy="411326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7176681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1" descr="Rectangle shape">
            <a:extLst>
              <a:ext uri="{FF2B5EF4-FFF2-40B4-BE49-F238E27FC236}">
                <a16:creationId xmlns:a16="http://schemas.microsoft.com/office/drawing/2014/main" id="{5E384AC3-A3B2-41AF-859D-A91319695A80}"/>
              </a:ext>
            </a:extLst>
          </p:cNvPr>
          <p:cNvSpPr/>
          <p:nvPr userDrawn="1"/>
        </p:nvSpPr>
        <p:spPr>
          <a:xfrm>
            <a:off x="-1" y="1593587"/>
            <a:ext cx="1028588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DF7EF2D-3C1A-424C-A354-A32F5C031732}"/>
              </a:ext>
            </a:extLst>
          </p:cNvPr>
          <p:cNvSpPr>
            <a:spLocks noGrp="1"/>
          </p:cNvSpPr>
          <p:nvPr>
            <p:ph type="title"/>
          </p:nvPr>
        </p:nvSpPr>
        <p:spPr>
          <a:xfrm>
            <a:off x="838200" y="365125"/>
            <a:ext cx="10515600" cy="1187811"/>
          </a:xfrm>
        </p:spPr>
        <p:txBody>
          <a:bodyPr/>
          <a:lstStyle/>
          <a:p>
            <a:r>
              <a:rPr lang="en-US" noProof="0"/>
              <a:t>Click to edit Master title style</a:t>
            </a:r>
          </a:p>
        </p:txBody>
      </p:sp>
      <p:sp>
        <p:nvSpPr>
          <p:cNvPr id="10" name="Content Placeholder 3">
            <a:extLst>
              <a:ext uri="{FF2B5EF4-FFF2-40B4-BE49-F238E27FC236}">
                <a16:creationId xmlns:a16="http://schemas.microsoft.com/office/drawing/2014/main" id="{850A0897-12BD-44B8-A42A-3A5C2AF4D85E}"/>
              </a:ext>
            </a:extLst>
          </p:cNvPr>
          <p:cNvSpPr>
            <a:spLocks noGrp="1"/>
          </p:cNvSpPr>
          <p:nvPr>
            <p:ph sz="half" idx="2"/>
          </p:nvPr>
        </p:nvSpPr>
        <p:spPr>
          <a:xfrm>
            <a:off x="839788" y="2505075"/>
            <a:ext cx="5157787" cy="343381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4">
            <a:extLst>
              <a:ext uri="{FF2B5EF4-FFF2-40B4-BE49-F238E27FC236}">
                <a16:creationId xmlns:a16="http://schemas.microsoft.com/office/drawing/2014/main" id="{FB3B52FC-6C01-4691-8A4C-515E4AD91627}"/>
              </a:ext>
            </a:extLst>
          </p:cNvPr>
          <p:cNvSpPr>
            <a:spLocks noGrp="1"/>
          </p:cNvSpPr>
          <p:nvPr>
            <p:ph type="body" sz="quarter" idx="3"/>
          </p:nvPr>
        </p:nvSpPr>
        <p:spPr>
          <a:xfrm>
            <a:off x="6172200" y="1835405"/>
            <a:ext cx="5183188" cy="629019"/>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2" name="Content Placeholder 5">
            <a:extLst>
              <a:ext uri="{FF2B5EF4-FFF2-40B4-BE49-F238E27FC236}">
                <a16:creationId xmlns:a16="http://schemas.microsoft.com/office/drawing/2014/main" id="{7A7E6861-785E-404A-A922-8C16D9A32887}"/>
              </a:ext>
            </a:extLst>
          </p:cNvPr>
          <p:cNvSpPr>
            <a:spLocks noGrp="1"/>
          </p:cNvSpPr>
          <p:nvPr>
            <p:ph sz="quarter" idx="4"/>
          </p:nvPr>
        </p:nvSpPr>
        <p:spPr>
          <a:xfrm>
            <a:off x="6172200" y="2505075"/>
            <a:ext cx="5183188" cy="343381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2">
            <a:extLst>
              <a:ext uri="{FF2B5EF4-FFF2-40B4-BE49-F238E27FC236}">
                <a16:creationId xmlns:a16="http://schemas.microsoft.com/office/drawing/2014/main" id="{F5A918AA-979F-4672-80CF-28680D6021CA}"/>
              </a:ext>
            </a:extLst>
          </p:cNvPr>
          <p:cNvSpPr>
            <a:spLocks noGrp="1"/>
          </p:cNvSpPr>
          <p:nvPr>
            <p:ph type="body" idx="1"/>
          </p:nvPr>
        </p:nvSpPr>
        <p:spPr>
          <a:xfrm>
            <a:off x="839788" y="1835405"/>
            <a:ext cx="5157787" cy="629019"/>
          </a:xfrm>
        </p:spPr>
        <p:txBody>
          <a:bodyPr vert="horz" lIns="91440" tIns="45720" rIns="91440" bIns="45720" rtlCol="0" anchor="b">
            <a:normAutofit/>
          </a:bodyPr>
          <a:lstStyle>
            <a:lvl1pPr marL="0" indent="0">
              <a:buNone/>
              <a:defRPr lang="en-US" b="1">
                <a:solidFill>
                  <a:schemeClr val="tx1"/>
                </a:solidFill>
              </a:defRPr>
            </a:lvl1pPr>
          </a:lstStyle>
          <a:p>
            <a:pPr marL="228600" lvl="0" indent="-228600"/>
            <a:r>
              <a:rPr lang="en-US" noProof="0"/>
              <a:t>Click to edit Master text styles</a:t>
            </a:r>
          </a:p>
        </p:txBody>
      </p:sp>
    </p:spTree>
    <p:extLst>
      <p:ext uri="{BB962C8B-B14F-4D97-AF65-F5344CB8AC3E}">
        <p14:creationId xmlns:p14="http://schemas.microsoft.com/office/powerpoint/2010/main" val="6648159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1" descr="Rectangle shape">
            <a:extLst>
              <a:ext uri="{FF2B5EF4-FFF2-40B4-BE49-F238E27FC236}">
                <a16:creationId xmlns:a16="http://schemas.microsoft.com/office/drawing/2014/main" id="{5E384AC3-A3B2-41AF-859D-A91319695A80}"/>
              </a:ext>
            </a:extLst>
          </p:cNvPr>
          <p:cNvSpPr/>
          <p:nvPr userDrawn="1"/>
        </p:nvSpPr>
        <p:spPr>
          <a:xfrm>
            <a:off x="-1" y="1593587"/>
            <a:ext cx="1028588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DF7EF2D-3C1A-424C-A354-A32F5C031732}"/>
              </a:ext>
            </a:extLst>
          </p:cNvPr>
          <p:cNvSpPr>
            <a:spLocks noGrp="1"/>
          </p:cNvSpPr>
          <p:nvPr>
            <p:ph type="title"/>
          </p:nvPr>
        </p:nvSpPr>
        <p:spPr>
          <a:xfrm>
            <a:off x="838200" y="365125"/>
            <a:ext cx="10515600" cy="1187811"/>
          </a:xfrm>
        </p:spPr>
        <p:txBody>
          <a:bodyPr/>
          <a:lstStyle/>
          <a:p>
            <a:r>
              <a:rPr lang="en-US" noProof="0"/>
              <a:t>Click to edit Master title style</a:t>
            </a:r>
          </a:p>
        </p:txBody>
      </p:sp>
    </p:spTree>
    <p:extLst>
      <p:ext uri="{BB962C8B-B14F-4D97-AF65-F5344CB8AC3E}">
        <p14:creationId xmlns:p14="http://schemas.microsoft.com/office/powerpoint/2010/main" val="4616482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1" descr="Rectangle shape">
            <a:extLst>
              <a:ext uri="{FF2B5EF4-FFF2-40B4-BE49-F238E27FC236}">
                <a16:creationId xmlns:a16="http://schemas.microsoft.com/office/drawing/2014/main" id="{5E384AC3-A3B2-41AF-859D-A91319695A80}"/>
              </a:ext>
            </a:extLst>
          </p:cNvPr>
          <p:cNvSpPr/>
          <p:nvPr userDrawn="1"/>
        </p:nvSpPr>
        <p:spPr>
          <a:xfrm>
            <a:off x="-1" y="1593587"/>
            <a:ext cx="10285886"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DF7EF2D-3C1A-424C-A354-A32F5C031732}"/>
              </a:ext>
            </a:extLst>
          </p:cNvPr>
          <p:cNvSpPr>
            <a:spLocks noGrp="1"/>
          </p:cNvSpPr>
          <p:nvPr>
            <p:ph type="title"/>
          </p:nvPr>
        </p:nvSpPr>
        <p:spPr>
          <a:xfrm>
            <a:off x="838200" y="365125"/>
            <a:ext cx="10515600" cy="1187811"/>
          </a:xfrm>
        </p:spPr>
        <p:txBody>
          <a:bodyPr/>
          <a:lstStyle/>
          <a:p>
            <a:r>
              <a:rPr lang="en-US" noProof="0"/>
              <a:t>Click to edit Master title style</a:t>
            </a:r>
          </a:p>
        </p:txBody>
      </p:sp>
      <p:sp>
        <p:nvSpPr>
          <p:cNvPr id="8" name="Text Placeholder 7">
            <a:extLst>
              <a:ext uri="{FF2B5EF4-FFF2-40B4-BE49-F238E27FC236}">
                <a16:creationId xmlns:a16="http://schemas.microsoft.com/office/drawing/2014/main" id="{1C312BFB-BA84-40BC-BBA2-C294189319F8}"/>
              </a:ext>
            </a:extLst>
          </p:cNvPr>
          <p:cNvSpPr>
            <a:spLocks noGrp="1"/>
          </p:cNvSpPr>
          <p:nvPr>
            <p:ph type="body" sz="quarter" idx="13"/>
          </p:nvPr>
        </p:nvSpPr>
        <p:spPr>
          <a:xfrm>
            <a:off x="1511593" y="2297906"/>
            <a:ext cx="9168815" cy="2262188"/>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26582445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17" descr="Rectangle shape">
            <a:extLst>
              <a:ext uri="{FF2B5EF4-FFF2-40B4-BE49-F238E27FC236}">
                <a16:creationId xmlns:a16="http://schemas.microsoft.com/office/drawing/2014/main" id="{15D87A62-16A6-44B8-898B-65CFFD5782A1}"/>
              </a:ext>
            </a:extLst>
          </p:cNvPr>
          <p:cNvSpPr/>
          <p:nvPr userDrawn="1"/>
        </p:nvSpPr>
        <p:spPr>
          <a:xfrm>
            <a:off x="0" y="1347938"/>
            <a:ext cx="325374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152441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DC30695-97E1-4601-8C7B-961D69628644}"/>
              </a:ext>
            </a:extLst>
          </p:cNvPr>
          <p:cNvSpPr/>
          <p:nvPr userDrawn="1"/>
        </p:nvSpPr>
        <p:spPr>
          <a:xfrm>
            <a:off x="838200" y="2385066"/>
            <a:ext cx="3749040" cy="4472933"/>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1" descr="Rectangle shape">
            <a:extLst>
              <a:ext uri="{FF2B5EF4-FFF2-40B4-BE49-F238E27FC236}">
                <a16:creationId xmlns:a16="http://schemas.microsoft.com/office/drawing/2014/main" id="{5E384AC3-A3B2-41AF-859D-A91319695A80}"/>
              </a:ext>
            </a:extLst>
          </p:cNvPr>
          <p:cNvSpPr/>
          <p:nvPr userDrawn="1"/>
        </p:nvSpPr>
        <p:spPr>
          <a:xfrm>
            <a:off x="-1" y="2055503"/>
            <a:ext cx="493776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Title 1">
            <a:extLst>
              <a:ext uri="{FF2B5EF4-FFF2-40B4-BE49-F238E27FC236}">
                <a16:creationId xmlns:a16="http://schemas.microsoft.com/office/drawing/2014/main" id="{5E2F7F93-6771-4952-8C83-385E2DEE1C38}"/>
              </a:ext>
            </a:extLst>
          </p:cNvPr>
          <p:cNvSpPr>
            <a:spLocks noGrp="1"/>
          </p:cNvSpPr>
          <p:nvPr>
            <p:ph type="title"/>
          </p:nvPr>
        </p:nvSpPr>
        <p:spPr>
          <a:xfrm>
            <a:off x="838200" y="457200"/>
            <a:ext cx="3749040" cy="1469907"/>
          </a:xfrm>
        </p:spPr>
        <p:txBody>
          <a:bodyPr lIns="274320" tIns="182880" rIns="274320" bIns="0" anchor="b"/>
          <a:lstStyle>
            <a:lvl1pPr>
              <a:defRPr sz="3200"/>
            </a:lvl1pPr>
          </a:lstStyle>
          <a:p>
            <a:r>
              <a:rPr lang="en-US" noProof="0"/>
              <a:t>Click to edit Master title style</a:t>
            </a:r>
          </a:p>
        </p:txBody>
      </p:sp>
      <p:sp>
        <p:nvSpPr>
          <p:cNvPr id="19" name="Text Placeholder 3">
            <a:extLst>
              <a:ext uri="{FF2B5EF4-FFF2-40B4-BE49-F238E27FC236}">
                <a16:creationId xmlns:a16="http://schemas.microsoft.com/office/drawing/2014/main" id="{140FF75E-8631-494C-BBBF-7C46D8735D77}"/>
              </a:ext>
            </a:extLst>
          </p:cNvPr>
          <p:cNvSpPr>
            <a:spLocks noGrp="1"/>
          </p:cNvSpPr>
          <p:nvPr>
            <p:ph type="body" sz="half" idx="2"/>
          </p:nvPr>
        </p:nvSpPr>
        <p:spPr>
          <a:xfrm>
            <a:off x="838200" y="2630078"/>
            <a:ext cx="3749040" cy="3238910"/>
          </a:xfrm>
        </p:spPr>
        <p:txBody>
          <a:bodyPr lIns="274320" tIns="182880" rIns="27432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0" name="Content Placeholder 2">
            <a:extLst>
              <a:ext uri="{FF2B5EF4-FFF2-40B4-BE49-F238E27FC236}">
                <a16:creationId xmlns:a16="http://schemas.microsoft.com/office/drawing/2014/main" id="{2B196433-397C-4024-BB40-8EDB069782B6}"/>
              </a:ext>
            </a:extLst>
          </p:cNvPr>
          <p:cNvSpPr>
            <a:spLocks noGrp="1"/>
          </p:cNvSpPr>
          <p:nvPr>
            <p:ph idx="1"/>
          </p:nvPr>
        </p:nvSpPr>
        <p:spPr>
          <a:xfrm>
            <a:off x="5267324" y="457201"/>
            <a:ext cx="6088063" cy="540385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24322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DC30695-97E1-4601-8C7B-961D69628644}"/>
              </a:ext>
            </a:extLst>
          </p:cNvPr>
          <p:cNvSpPr/>
          <p:nvPr userDrawn="1"/>
        </p:nvSpPr>
        <p:spPr>
          <a:xfrm>
            <a:off x="838200" y="2385066"/>
            <a:ext cx="3749040" cy="4472933"/>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1" descr="Rectangle shape">
            <a:extLst>
              <a:ext uri="{FF2B5EF4-FFF2-40B4-BE49-F238E27FC236}">
                <a16:creationId xmlns:a16="http://schemas.microsoft.com/office/drawing/2014/main" id="{5E384AC3-A3B2-41AF-859D-A91319695A80}"/>
              </a:ext>
            </a:extLst>
          </p:cNvPr>
          <p:cNvSpPr/>
          <p:nvPr userDrawn="1"/>
        </p:nvSpPr>
        <p:spPr>
          <a:xfrm>
            <a:off x="-1" y="2055503"/>
            <a:ext cx="4937760"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Title 1">
            <a:extLst>
              <a:ext uri="{FF2B5EF4-FFF2-40B4-BE49-F238E27FC236}">
                <a16:creationId xmlns:a16="http://schemas.microsoft.com/office/drawing/2014/main" id="{5E2F7F93-6771-4952-8C83-385E2DEE1C38}"/>
              </a:ext>
            </a:extLst>
          </p:cNvPr>
          <p:cNvSpPr>
            <a:spLocks noGrp="1"/>
          </p:cNvSpPr>
          <p:nvPr>
            <p:ph type="title"/>
          </p:nvPr>
        </p:nvSpPr>
        <p:spPr>
          <a:xfrm>
            <a:off x="838200" y="457200"/>
            <a:ext cx="3749040" cy="1469907"/>
          </a:xfrm>
        </p:spPr>
        <p:txBody>
          <a:bodyPr lIns="274320" tIns="182880" rIns="274320" bIns="0" anchor="b"/>
          <a:lstStyle>
            <a:lvl1pPr>
              <a:defRPr sz="3200"/>
            </a:lvl1pPr>
          </a:lstStyle>
          <a:p>
            <a:r>
              <a:rPr lang="en-US" noProof="0"/>
              <a:t>Click to edit Master title style</a:t>
            </a:r>
          </a:p>
        </p:txBody>
      </p:sp>
      <p:sp>
        <p:nvSpPr>
          <p:cNvPr id="19" name="Text Placeholder 3">
            <a:extLst>
              <a:ext uri="{FF2B5EF4-FFF2-40B4-BE49-F238E27FC236}">
                <a16:creationId xmlns:a16="http://schemas.microsoft.com/office/drawing/2014/main" id="{140FF75E-8631-494C-BBBF-7C46D8735D77}"/>
              </a:ext>
            </a:extLst>
          </p:cNvPr>
          <p:cNvSpPr>
            <a:spLocks noGrp="1"/>
          </p:cNvSpPr>
          <p:nvPr>
            <p:ph type="body" sz="half" idx="2"/>
          </p:nvPr>
        </p:nvSpPr>
        <p:spPr>
          <a:xfrm>
            <a:off x="838200" y="2630078"/>
            <a:ext cx="3749040" cy="3238910"/>
          </a:xfrm>
        </p:spPr>
        <p:txBody>
          <a:bodyPr lIns="274320" tIns="182880" rIns="27432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7644D3B2-87EE-4E9C-BEEE-DBEAEB852D59}"/>
              </a:ext>
            </a:extLst>
          </p:cNvPr>
          <p:cNvSpPr>
            <a:spLocks noGrp="1"/>
          </p:cNvSpPr>
          <p:nvPr>
            <p:ph type="pic" idx="1"/>
          </p:nvPr>
        </p:nvSpPr>
        <p:spPr>
          <a:xfrm>
            <a:off x="5267324" y="457201"/>
            <a:ext cx="6088063"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16930939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p:txBody>
          <a:bodyPr/>
          <a:lstStyle/>
          <a:p>
            <a:fld id="{D9BB3731-526F-4638-85F8-715D717FFC12}" type="slidenum">
              <a:rPr lang="en-US" noProof="0" smtClean="0"/>
              <a:t>‹#›</a:t>
            </a:fld>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11352213" y="6246908"/>
            <a:ext cx="839787" cy="201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839789" y="707217"/>
            <a:ext cx="10512424" cy="606677"/>
          </a:xfrm>
        </p:spPr>
        <p:txBody>
          <a:bodyPr lIns="0" tIns="0" rIns="0" bIns="0" anchor="t" anchorCtr="0">
            <a:normAutofit/>
          </a:bodyPr>
          <a:lstStyle>
            <a:lvl1pPr marL="0" algn="l" defTabSz="914400" rtl="0" eaLnBrk="1" latinLnBrk="0" hangingPunct="1">
              <a:lnSpc>
                <a:spcPct val="90000"/>
              </a:lnSpc>
              <a:spcBef>
                <a:spcPct val="0"/>
              </a:spcBef>
              <a:buNone/>
              <a:defRPr lang="ru-RU" sz="3600" b="1" kern="1200" dirty="0">
                <a:solidFill>
                  <a:schemeClr val="tx1"/>
                </a:solidFill>
                <a:latin typeface="+mj-lt"/>
                <a:ea typeface="+mj-ea"/>
                <a:cs typeface="+mj-cs"/>
              </a:defRPr>
            </a:lvl1pPr>
          </a:lstStyle>
          <a:p>
            <a:r>
              <a:rPr lang="en-US" noProof="0"/>
              <a:t>CLICK TO EDIT</a:t>
            </a:r>
          </a:p>
        </p:txBody>
      </p:sp>
      <p:sp>
        <p:nvSpPr>
          <p:cNvPr id="21" name="Text Placeholder 3">
            <a:extLst>
              <a:ext uri="{FF2B5EF4-FFF2-40B4-BE49-F238E27FC236}">
                <a16:creationId xmlns:a16="http://schemas.microsoft.com/office/drawing/2014/main" id="{605A03A4-E79C-49C5-A546-FF8E2D42E9D2}"/>
              </a:ext>
            </a:extLst>
          </p:cNvPr>
          <p:cNvSpPr>
            <a:spLocks noGrp="1"/>
          </p:cNvSpPr>
          <p:nvPr>
            <p:ph type="body" sz="half" idx="2"/>
          </p:nvPr>
        </p:nvSpPr>
        <p:spPr>
          <a:xfrm>
            <a:off x="883319" y="3054194"/>
            <a:ext cx="1616512" cy="519503"/>
          </a:xfrm>
        </p:spPr>
        <p:txBody>
          <a:bodyPr lIns="0" tIns="0" rIns="9144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Text Placeholder 3">
            <a:extLst>
              <a:ext uri="{FF2B5EF4-FFF2-40B4-BE49-F238E27FC236}">
                <a16:creationId xmlns:a16="http://schemas.microsoft.com/office/drawing/2014/main" id="{9EA27EF7-FC6B-496C-B737-B9219950367E}"/>
              </a:ext>
            </a:extLst>
          </p:cNvPr>
          <p:cNvSpPr>
            <a:spLocks noGrp="1"/>
          </p:cNvSpPr>
          <p:nvPr>
            <p:ph type="body" sz="half" idx="34" hasCustomPrompt="1"/>
          </p:nvPr>
        </p:nvSpPr>
        <p:spPr>
          <a:xfrm>
            <a:off x="1465609" y="2023413"/>
            <a:ext cx="2752023" cy="896112"/>
          </a:xfrm>
        </p:spPr>
        <p:txBody>
          <a:bodyPr lIns="0" rIns="0" bIns="0" anchor="ctr" anchorCtr="0">
            <a:normAutofit/>
          </a:bodyPr>
          <a:lstStyle>
            <a:lvl1pPr marL="0" indent="0">
              <a:spcBef>
                <a:spcPts val="0"/>
              </a:spcBef>
              <a:buNone/>
              <a:defRPr lang="en-US" sz="2000" b="1" kern="1200" dirty="0">
                <a:solidFill>
                  <a:schemeClr val="tx1"/>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3" name="Text Placeholder 3">
            <a:extLst>
              <a:ext uri="{FF2B5EF4-FFF2-40B4-BE49-F238E27FC236}">
                <a16:creationId xmlns:a16="http://schemas.microsoft.com/office/drawing/2014/main" id="{6C0E2C30-6E91-49DE-B7A1-6E32A19EC81D}"/>
              </a:ext>
            </a:extLst>
          </p:cNvPr>
          <p:cNvSpPr>
            <a:spLocks noGrp="1"/>
          </p:cNvSpPr>
          <p:nvPr>
            <p:ph type="body" sz="half" idx="36"/>
          </p:nvPr>
        </p:nvSpPr>
        <p:spPr>
          <a:xfrm>
            <a:off x="2512629" y="3054194"/>
            <a:ext cx="1623978" cy="519503"/>
          </a:xfrm>
        </p:spPr>
        <p:txBody>
          <a:bodyPr lIns="0" tIns="0" rIns="9144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24" name="Picture Placeholder 12">
            <a:extLst>
              <a:ext uri="{FF2B5EF4-FFF2-40B4-BE49-F238E27FC236}">
                <a16:creationId xmlns:a16="http://schemas.microsoft.com/office/drawing/2014/main" id="{70BE5E73-C067-492F-BE30-5E3DADAD40EF}"/>
              </a:ext>
            </a:extLst>
          </p:cNvPr>
          <p:cNvSpPr>
            <a:spLocks noGrp="1"/>
          </p:cNvSpPr>
          <p:nvPr>
            <p:ph type="pic" sz="quarter" idx="37"/>
          </p:nvPr>
        </p:nvSpPr>
        <p:spPr>
          <a:xfrm>
            <a:off x="875852" y="3677189"/>
            <a:ext cx="1636776" cy="1618488"/>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5" name="Picture Placeholder 12">
            <a:extLst>
              <a:ext uri="{FF2B5EF4-FFF2-40B4-BE49-F238E27FC236}">
                <a16:creationId xmlns:a16="http://schemas.microsoft.com/office/drawing/2014/main" id="{36A9B448-4FDC-41F7-941E-5BF5A129057A}"/>
              </a:ext>
            </a:extLst>
          </p:cNvPr>
          <p:cNvSpPr>
            <a:spLocks noGrp="1"/>
          </p:cNvSpPr>
          <p:nvPr>
            <p:ph type="pic" sz="quarter" idx="38"/>
          </p:nvPr>
        </p:nvSpPr>
        <p:spPr>
          <a:xfrm>
            <a:off x="2499831" y="3677189"/>
            <a:ext cx="1636776" cy="1618488"/>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6" name="Text Placeholder 3">
            <a:extLst>
              <a:ext uri="{FF2B5EF4-FFF2-40B4-BE49-F238E27FC236}">
                <a16:creationId xmlns:a16="http://schemas.microsoft.com/office/drawing/2014/main" id="{90B3A413-8776-4B3B-931F-C132DAB3A425}"/>
              </a:ext>
            </a:extLst>
          </p:cNvPr>
          <p:cNvSpPr>
            <a:spLocks noGrp="1"/>
          </p:cNvSpPr>
          <p:nvPr>
            <p:ph type="body" sz="half" idx="39"/>
          </p:nvPr>
        </p:nvSpPr>
        <p:spPr>
          <a:xfrm>
            <a:off x="4912823" y="3054194"/>
            <a:ext cx="2113508" cy="519503"/>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27" name="Text Placeholder 3">
            <a:extLst>
              <a:ext uri="{FF2B5EF4-FFF2-40B4-BE49-F238E27FC236}">
                <a16:creationId xmlns:a16="http://schemas.microsoft.com/office/drawing/2014/main" id="{BAD0CCD5-B712-4DB2-BFE3-4D3461B29F6D}"/>
              </a:ext>
            </a:extLst>
          </p:cNvPr>
          <p:cNvSpPr>
            <a:spLocks noGrp="1"/>
          </p:cNvSpPr>
          <p:nvPr>
            <p:ph type="body" sz="half" idx="40" hasCustomPrompt="1"/>
          </p:nvPr>
        </p:nvSpPr>
        <p:spPr>
          <a:xfrm>
            <a:off x="5575353" y="2023413"/>
            <a:ext cx="1622417" cy="896112"/>
          </a:xfrm>
        </p:spPr>
        <p:txBody>
          <a:bodyPr lIns="0" rIns="0" bIns="0" anchor="ctr" anchorCtr="0">
            <a:normAutofit/>
          </a:bodyPr>
          <a:lstStyle>
            <a:lvl1pPr marL="0" indent="0">
              <a:spcBef>
                <a:spcPts val="0"/>
              </a:spcBef>
              <a:buNone/>
              <a:defRPr lang="en-US" sz="2000" b="1" kern="1200" dirty="0">
                <a:solidFill>
                  <a:schemeClr val="tx1"/>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8" name="Picture Placeholder 12">
            <a:extLst>
              <a:ext uri="{FF2B5EF4-FFF2-40B4-BE49-F238E27FC236}">
                <a16:creationId xmlns:a16="http://schemas.microsoft.com/office/drawing/2014/main" id="{64125935-B0D3-4ABD-9BBA-A60E46D2C55C}"/>
              </a:ext>
            </a:extLst>
          </p:cNvPr>
          <p:cNvSpPr>
            <a:spLocks noGrp="1"/>
          </p:cNvSpPr>
          <p:nvPr>
            <p:ph type="pic" sz="quarter" idx="43"/>
          </p:nvPr>
        </p:nvSpPr>
        <p:spPr>
          <a:xfrm>
            <a:off x="4912823" y="3677189"/>
            <a:ext cx="2048256" cy="896112"/>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9" name="Text Placeholder 3">
            <a:extLst>
              <a:ext uri="{FF2B5EF4-FFF2-40B4-BE49-F238E27FC236}">
                <a16:creationId xmlns:a16="http://schemas.microsoft.com/office/drawing/2014/main" id="{47D3BA4D-FA26-44C8-B927-E42CC8E67B79}"/>
              </a:ext>
            </a:extLst>
          </p:cNvPr>
          <p:cNvSpPr>
            <a:spLocks noGrp="1"/>
          </p:cNvSpPr>
          <p:nvPr>
            <p:ph type="body" sz="half" idx="45"/>
          </p:nvPr>
        </p:nvSpPr>
        <p:spPr>
          <a:xfrm>
            <a:off x="7873425" y="3054194"/>
            <a:ext cx="2197044" cy="519503"/>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0" name="Text Placeholder 3">
            <a:extLst>
              <a:ext uri="{FF2B5EF4-FFF2-40B4-BE49-F238E27FC236}">
                <a16:creationId xmlns:a16="http://schemas.microsoft.com/office/drawing/2014/main" id="{2D2A84D7-2523-470B-A3C0-0140355D4F68}"/>
              </a:ext>
            </a:extLst>
          </p:cNvPr>
          <p:cNvSpPr>
            <a:spLocks noGrp="1"/>
          </p:cNvSpPr>
          <p:nvPr>
            <p:ph type="body" sz="half" idx="46" hasCustomPrompt="1"/>
          </p:nvPr>
        </p:nvSpPr>
        <p:spPr>
          <a:xfrm>
            <a:off x="8535245" y="2023413"/>
            <a:ext cx="1622417" cy="896112"/>
          </a:xfrm>
        </p:spPr>
        <p:txBody>
          <a:bodyPr lIns="0" rIns="0" bIns="0" anchor="ctr" anchorCtr="0">
            <a:normAutofit/>
          </a:bodyPr>
          <a:lstStyle>
            <a:lvl1pPr marL="0" indent="0">
              <a:spcBef>
                <a:spcPts val="0"/>
              </a:spcBef>
              <a:buNone/>
              <a:defRPr lang="en-US" sz="2000" b="1" kern="1200" dirty="0">
                <a:solidFill>
                  <a:schemeClr val="tx1"/>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32" name="Text Placeholder 3">
            <a:extLst>
              <a:ext uri="{FF2B5EF4-FFF2-40B4-BE49-F238E27FC236}">
                <a16:creationId xmlns:a16="http://schemas.microsoft.com/office/drawing/2014/main" id="{55D1A91B-BB99-4DC7-B8F5-55514B49A9D1}"/>
              </a:ext>
            </a:extLst>
          </p:cNvPr>
          <p:cNvSpPr>
            <a:spLocks noGrp="1"/>
          </p:cNvSpPr>
          <p:nvPr>
            <p:ph type="body" sz="half" idx="49"/>
          </p:nvPr>
        </p:nvSpPr>
        <p:spPr>
          <a:xfrm>
            <a:off x="7873424" y="4355259"/>
            <a:ext cx="2197044"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3" name="Text Placeholder 3">
            <a:extLst>
              <a:ext uri="{FF2B5EF4-FFF2-40B4-BE49-F238E27FC236}">
                <a16:creationId xmlns:a16="http://schemas.microsoft.com/office/drawing/2014/main" id="{FFAB2C75-BBBF-4A4D-A633-7CEFFABAFE32}"/>
              </a:ext>
            </a:extLst>
          </p:cNvPr>
          <p:cNvSpPr>
            <a:spLocks noGrp="1"/>
          </p:cNvSpPr>
          <p:nvPr>
            <p:ph type="body" sz="half" idx="51"/>
          </p:nvPr>
        </p:nvSpPr>
        <p:spPr>
          <a:xfrm>
            <a:off x="4912823" y="4776173"/>
            <a:ext cx="2048256"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4" name="Text Placeholder 7">
            <a:extLst>
              <a:ext uri="{FF2B5EF4-FFF2-40B4-BE49-F238E27FC236}">
                <a16:creationId xmlns:a16="http://schemas.microsoft.com/office/drawing/2014/main" id="{83CD3289-0FBC-4854-8EB2-ADD41F89CA4F}"/>
              </a:ext>
            </a:extLst>
          </p:cNvPr>
          <p:cNvSpPr>
            <a:spLocks noGrp="1"/>
          </p:cNvSpPr>
          <p:nvPr>
            <p:ph type="body" sz="quarter" idx="25" hasCustomPrompt="1"/>
          </p:nvPr>
        </p:nvSpPr>
        <p:spPr>
          <a:xfrm>
            <a:off x="823358" y="2023413"/>
            <a:ext cx="558402" cy="896112"/>
          </a:xfrm>
        </p:spPr>
        <p:txBody>
          <a:bodyPr lIns="0" tIns="0" rIns="0" bIns="0">
            <a:noAutofit/>
          </a:bodyPr>
          <a:lstStyle>
            <a:lvl1pPr marL="0" indent="0" algn="l">
              <a:buNone/>
              <a:defRPr sz="7000" b="1">
                <a:solidFill>
                  <a:schemeClr val="tx2"/>
                </a:solidFill>
                <a:latin typeface="+mj-lt"/>
                <a:ea typeface="Tahoma" panose="020B0604030504040204" pitchFamily="34" charset="0"/>
                <a:cs typeface="Tahoma" panose="020B0604030504040204" pitchFamily="34" charset="0"/>
              </a:defRPr>
            </a:lvl1pPr>
          </a:lstStyle>
          <a:p>
            <a:pPr lvl="0"/>
            <a:r>
              <a:rPr lang="en-US" noProof="0"/>
              <a:t>1</a:t>
            </a:r>
          </a:p>
        </p:txBody>
      </p:sp>
      <p:sp>
        <p:nvSpPr>
          <p:cNvPr id="36" name="Text Placeholder 7">
            <a:extLst>
              <a:ext uri="{FF2B5EF4-FFF2-40B4-BE49-F238E27FC236}">
                <a16:creationId xmlns:a16="http://schemas.microsoft.com/office/drawing/2014/main" id="{2F18CD59-6602-4DEC-9B12-412E6BAF9283}"/>
              </a:ext>
            </a:extLst>
          </p:cNvPr>
          <p:cNvSpPr>
            <a:spLocks noGrp="1"/>
          </p:cNvSpPr>
          <p:nvPr>
            <p:ph type="body" sz="quarter" idx="52" hasCustomPrompt="1"/>
          </p:nvPr>
        </p:nvSpPr>
        <p:spPr>
          <a:xfrm>
            <a:off x="4912823" y="2023413"/>
            <a:ext cx="558402" cy="896112"/>
          </a:xfrm>
        </p:spPr>
        <p:txBody>
          <a:bodyPr lIns="0" tIns="0" rIns="0" bIns="0">
            <a:noAutofit/>
          </a:bodyPr>
          <a:lstStyle>
            <a:lvl1pPr marL="0" indent="0" algn="l">
              <a:buNone/>
              <a:defRPr sz="7000" b="1">
                <a:solidFill>
                  <a:schemeClr val="tx2"/>
                </a:solidFill>
                <a:latin typeface="+mj-lt"/>
                <a:ea typeface="Tahoma" panose="020B0604030504040204" pitchFamily="34" charset="0"/>
                <a:cs typeface="Tahoma" panose="020B0604030504040204" pitchFamily="34" charset="0"/>
              </a:defRPr>
            </a:lvl1pPr>
          </a:lstStyle>
          <a:p>
            <a:pPr lvl="0"/>
            <a:r>
              <a:rPr lang="en-US" noProof="0"/>
              <a:t>1</a:t>
            </a:r>
          </a:p>
        </p:txBody>
      </p:sp>
      <p:sp>
        <p:nvSpPr>
          <p:cNvPr id="37" name="Text Placeholder 7">
            <a:extLst>
              <a:ext uri="{FF2B5EF4-FFF2-40B4-BE49-F238E27FC236}">
                <a16:creationId xmlns:a16="http://schemas.microsoft.com/office/drawing/2014/main" id="{88B09568-0B94-4B51-BE65-A72C65C3D7DA}"/>
              </a:ext>
            </a:extLst>
          </p:cNvPr>
          <p:cNvSpPr>
            <a:spLocks noGrp="1"/>
          </p:cNvSpPr>
          <p:nvPr>
            <p:ph type="body" sz="quarter" idx="53" hasCustomPrompt="1"/>
          </p:nvPr>
        </p:nvSpPr>
        <p:spPr>
          <a:xfrm>
            <a:off x="7873424" y="2023413"/>
            <a:ext cx="558402" cy="896112"/>
          </a:xfrm>
        </p:spPr>
        <p:txBody>
          <a:bodyPr lIns="0" tIns="0" rIns="0" bIns="0">
            <a:noAutofit/>
          </a:bodyPr>
          <a:lstStyle>
            <a:lvl1pPr marL="0" indent="0" algn="l">
              <a:buNone/>
              <a:defRPr sz="7000" b="1">
                <a:solidFill>
                  <a:schemeClr val="tx2"/>
                </a:solidFill>
                <a:latin typeface="+mj-lt"/>
                <a:ea typeface="Tahoma" panose="020B0604030504040204" pitchFamily="34" charset="0"/>
                <a:cs typeface="Tahoma" panose="020B0604030504040204" pitchFamily="34" charset="0"/>
              </a:defRPr>
            </a:lvl1pPr>
          </a:lstStyle>
          <a:p>
            <a:pPr lvl="0"/>
            <a:r>
              <a:rPr lang="en-US" noProof="0"/>
              <a:t>1</a:t>
            </a:r>
          </a:p>
        </p:txBody>
      </p:sp>
      <p:sp>
        <p:nvSpPr>
          <p:cNvPr id="39" name="Picture Placeholder 13">
            <a:extLst>
              <a:ext uri="{FF2B5EF4-FFF2-40B4-BE49-F238E27FC236}">
                <a16:creationId xmlns:a16="http://schemas.microsoft.com/office/drawing/2014/main" id="{E930664F-8C64-4436-9DD1-1ECED305C6E1}"/>
              </a:ext>
            </a:extLst>
          </p:cNvPr>
          <p:cNvSpPr>
            <a:spLocks noGrp="1"/>
          </p:cNvSpPr>
          <p:nvPr>
            <p:ph type="pic" sz="quarter" idx="16"/>
          </p:nvPr>
        </p:nvSpPr>
        <p:spPr>
          <a:xfrm>
            <a:off x="7873424" y="3677189"/>
            <a:ext cx="2331720" cy="539496"/>
          </a:xfrm>
          <a:ln>
            <a:solidFill>
              <a:srgbClr val="000000">
                <a:alpha val="30196"/>
              </a:srgbClr>
            </a:solid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40" name="Text Placeholder 3">
            <a:extLst>
              <a:ext uri="{FF2B5EF4-FFF2-40B4-BE49-F238E27FC236}">
                <a16:creationId xmlns:a16="http://schemas.microsoft.com/office/drawing/2014/main" id="{315834F5-9ACD-4898-B96E-8C732881FF01}"/>
              </a:ext>
            </a:extLst>
          </p:cNvPr>
          <p:cNvSpPr>
            <a:spLocks noGrp="1"/>
          </p:cNvSpPr>
          <p:nvPr>
            <p:ph type="body" sz="half" idx="50"/>
          </p:nvPr>
        </p:nvSpPr>
        <p:spPr>
          <a:xfrm>
            <a:off x="2359124" y="5706529"/>
            <a:ext cx="8993089" cy="365122"/>
          </a:xfrm>
        </p:spPr>
        <p:txBody>
          <a:bodyPr lIns="0" tIns="0" rIns="0" bIns="0" anchor="t" anchorCtr="0">
            <a:normAutofit/>
          </a:bodyPr>
          <a:lstStyle>
            <a:lvl1pPr marL="0" indent="0" algn="r">
              <a:lnSpc>
                <a:spcPct val="100000"/>
              </a:lnSpc>
              <a:spcBef>
                <a:spcPts val="0"/>
              </a:spcBef>
              <a:buNone/>
              <a:defRPr lang="en-US" sz="120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68689187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929453-E4C7-46CA-BEF5-0E2A92C8EE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b="1" noProof="0"/>
              <a:t>CLICK TO EDIT MASTER TITLE</a:t>
            </a:r>
            <a:endParaRPr lang="en-US" noProof="0"/>
          </a:p>
        </p:txBody>
      </p:sp>
      <p:sp>
        <p:nvSpPr>
          <p:cNvPr id="3" name="Text Placeholder 2">
            <a:extLst>
              <a:ext uri="{FF2B5EF4-FFF2-40B4-BE49-F238E27FC236}">
                <a16:creationId xmlns:a16="http://schemas.microsoft.com/office/drawing/2014/main" id="{A92ADBBF-AAD4-4971-A7E7-A5D5720D4237}"/>
              </a:ext>
            </a:extLst>
          </p:cNvPr>
          <p:cNvSpPr>
            <a:spLocks noGrp="1"/>
          </p:cNvSpPr>
          <p:nvPr>
            <p:ph type="body" idx="1"/>
          </p:nvPr>
        </p:nvSpPr>
        <p:spPr>
          <a:xfrm>
            <a:off x="838200" y="1825625"/>
            <a:ext cx="10515600" cy="411797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43DB9995-22AA-4982-8BC6-63933E69EE43}"/>
              </a:ext>
            </a:extLst>
          </p:cNvPr>
          <p:cNvSpPr>
            <a:spLocks noGrp="1"/>
          </p:cNvSpPr>
          <p:nvPr>
            <p:ph type="dt" sz="half" idx="2"/>
          </p:nvPr>
        </p:nvSpPr>
        <p:spPr>
          <a:xfrm>
            <a:off x="838200" y="6095571"/>
            <a:ext cx="2743200" cy="225970"/>
          </a:xfrm>
          <a:prstGeom prst="rect">
            <a:avLst/>
          </a:prstGeom>
        </p:spPr>
        <p:txBody>
          <a:bodyPr vert="horz" lIns="0" tIns="0" rIns="0" bIns="0" rtlCol="0" anchor="b" anchorCtr="0"/>
          <a:lstStyle>
            <a:lvl1pPr algn="l">
              <a:defRPr sz="1000" i="0">
                <a:solidFill>
                  <a:schemeClr val="tx2"/>
                </a:solidFill>
              </a:defRPr>
            </a:lvl1pPr>
          </a:lstStyle>
          <a:p>
            <a:endParaRPr lang="en-US" noProof="0" dirty="0"/>
          </a:p>
        </p:txBody>
      </p:sp>
      <p:sp>
        <p:nvSpPr>
          <p:cNvPr id="5" name="Footer Placeholder 4">
            <a:extLst>
              <a:ext uri="{FF2B5EF4-FFF2-40B4-BE49-F238E27FC236}">
                <a16:creationId xmlns:a16="http://schemas.microsoft.com/office/drawing/2014/main" id="{9A7B33D2-B564-49D1-84C1-0C8A19C2E6DE}"/>
              </a:ext>
            </a:extLst>
          </p:cNvPr>
          <p:cNvSpPr>
            <a:spLocks noGrp="1"/>
          </p:cNvSpPr>
          <p:nvPr>
            <p:ph type="ftr" sz="quarter" idx="3"/>
          </p:nvPr>
        </p:nvSpPr>
        <p:spPr>
          <a:xfrm>
            <a:off x="839788" y="6336289"/>
            <a:ext cx="2741612" cy="225969"/>
          </a:xfrm>
          <a:prstGeom prst="rect">
            <a:avLst/>
          </a:prstGeom>
        </p:spPr>
        <p:txBody>
          <a:bodyPr vert="horz" lIns="0" tIns="0" rIns="0" bIns="0" rtlCol="0" anchor="t" anchorCtr="0"/>
          <a:lstStyle>
            <a:lvl1pPr algn="l">
              <a:defRPr sz="1000" i="0">
                <a:solidFill>
                  <a:schemeClr val="tx2"/>
                </a:solidFill>
              </a:defRPr>
            </a:lvl1pPr>
          </a:lstStyle>
          <a:p>
            <a:r>
              <a:rPr lang="en-US" noProof="0"/>
              <a:t>Manek Kalyaniwalla, Advocate &amp; Solicitor</a:t>
            </a:r>
            <a:endParaRPr lang="en-US" noProof="0" dirty="0"/>
          </a:p>
        </p:txBody>
      </p:sp>
      <p:sp>
        <p:nvSpPr>
          <p:cNvPr id="6" name="Slide Number Placeholder 5">
            <a:extLst>
              <a:ext uri="{FF2B5EF4-FFF2-40B4-BE49-F238E27FC236}">
                <a16:creationId xmlns:a16="http://schemas.microsoft.com/office/drawing/2014/main" id="{E7594BD2-D6A7-476C-B277-0BD3FFADCDA3}"/>
              </a:ext>
            </a:extLst>
          </p:cNvPr>
          <p:cNvSpPr>
            <a:spLocks noGrp="1"/>
          </p:cNvSpPr>
          <p:nvPr>
            <p:ph type="sldNum" sz="quarter" idx="4"/>
          </p:nvPr>
        </p:nvSpPr>
        <p:spPr>
          <a:xfrm>
            <a:off x="11087100" y="6262758"/>
            <a:ext cx="266700" cy="225969"/>
          </a:xfrm>
          <a:prstGeom prst="rect">
            <a:avLst/>
          </a:prstGeom>
        </p:spPr>
        <p:txBody>
          <a:bodyPr vert="horz" lIns="0" tIns="0" rIns="0" bIns="0" rtlCol="0" anchor="t" anchorCtr="0"/>
          <a:lstStyle>
            <a:lvl1pPr algn="ctr">
              <a:defRPr sz="1000" b="1" i="0">
                <a:solidFill>
                  <a:srgbClr val="006F83"/>
                </a:solidFill>
              </a:defRPr>
            </a:lvl1pPr>
          </a:lstStyle>
          <a:p>
            <a:fld id="{D9BB3731-526F-4638-85F8-715D717FFC12}" type="slidenum">
              <a:rPr lang="en-US" noProof="0" smtClean="0"/>
              <a:pPr/>
              <a:t>‹#›</a:t>
            </a:fld>
            <a:endParaRPr lang="en-US" noProof="0" dirty="0"/>
          </a:p>
        </p:txBody>
      </p:sp>
    </p:spTree>
    <p:extLst>
      <p:ext uri="{BB962C8B-B14F-4D97-AF65-F5344CB8AC3E}">
        <p14:creationId xmlns:p14="http://schemas.microsoft.com/office/powerpoint/2010/main" val="380436352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61" r:id="rId4"/>
    <p:sldLayoutId id="2147483660"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79" r:id="rId23"/>
    <p:sldLayoutId id="2147483680" r:id="rId24"/>
    <p:sldLayoutId id="2147483681" r:id="rId25"/>
    <p:sldLayoutId id="2147483682" r:id="rId26"/>
    <p:sldLayoutId id="2147483684" r:id="rId27"/>
    <p:sldLayoutId id="2147483685" r:id="rId28"/>
    <p:sldLayoutId id="2147483686" r:id="rId29"/>
    <p:sldLayoutId id="2147483689" r:id="rId30"/>
    <p:sldLayoutId id="2147483690" r:id="rId31"/>
    <p:sldLayoutId id="2147483691" r:id="rId32"/>
    <p:sldLayoutId id="2147483694" r:id="rId33"/>
    <p:sldLayoutId id="2147483692" r:id="rId34"/>
    <p:sldLayoutId id="2147483687" r:id="rId35"/>
    <p:sldLayoutId id="2147483693" r:id="rId36"/>
    <p:sldLayoutId id="2147483683" r:id="rId37"/>
  </p:sldLayoutIdLst>
  <p:hf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Wingdings" pitchFamily="2" charset="2"/>
        <a:buChar char="§"/>
        <a:defRPr sz="24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Wingdings" pitchFamily="2" charset="2"/>
        <a:buChar char="§"/>
        <a:defRPr sz="20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Wingdings" pitchFamily="2" charset="2"/>
        <a:buChar char="§"/>
        <a:defRPr sz="1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Wingdings" pitchFamily="2" charset="2"/>
        <a:buChar char="§"/>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Wingdings" pitchFamily="2" charset="2"/>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5" userDrawn="1">
          <p15:clr>
            <a:srgbClr val="F26B43"/>
          </p15:clr>
        </p15:guide>
        <p15:guide id="2" pos="7151" userDrawn="1">
          <p15:clr>
            <a:srgbClr val="F26B43"/>
          </p15:clr>
        </p15:guide>
        <p15:guide id="3" pos="529" userDrawn="1">
          <p15:clr>
            <a:srgbClr val="F26B43"/>
          </p15:clr>
        </p15:guide>
        <p15:guide id="4" orient="horz" pos="3816" userDrawn="1">
          <p15:clr>
            <a:srgbClr val="F26B43"/>
          </p15:clr>
        </p15:guide>
        <p15:guide id="5" orient="horz" pos="4065" userDrawn="1">
          <p15:clr>
            <a:srgbClr val="F26B43"/>
          </p15:clr>
        </p15:guide>
        <p15:guide id="6" orient="horz" pos="482" userDrawn="1">
          <p15:clr>
            <a:srgbClr val="F26B43"/>
          </p15:clr>
        </p15:guide>
        <p15:guide id="7" pos="3840" userDrawn="1">
          <p15:clr>
            <a:srgbClr val="F26B43"/>
          </p15:clr>
        </p15:guide>
        <p15:guide id="8" orient="horz" pos="2160" userDrawn="1">
          <p15:clr>
            <a:srgbClr val="F26B43"/>
          </p15:clr>
        </p15:guide>
        <p15:guide id="9" pos="3318" userDrawn="1">
          <p15:clr>
            <a:srgbClr val="F26B43"/>
          </p15:clr>
        </p15:guide>
        <p15:guide id="10" pos="43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34.xml"/><Relationship Id="rId1" Type="http://schemas.openxmlformats.org/officeDocument/2006/relationships/video" Target="https://www.youtube.com/embed/EYNSaSpVcYA?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97AE09-034E-C49E-6BD4-64EEC7AAEA82}"/>
              </a:ext>
            </a:extLst>
          </p:cNvPr>
          <p:cNvSpPr>
            <a:spLocks noGrp="1"/>
          </p:cNvSpPr>
          <p:nvPr>
            <p:ph type="sldNum" sz="quarter" idx="12"/>
          </p:nvPr>
        </p:nvSpPr>
        <p:spPr/>
        <p:txBody>
          <a:bodyPr/>
          <a:lstStyle/>
          <a:p>
            <a:fld id="{D9BB3731-526F-4638-85F8-715D717FFC12}" type="slidenum">
              <a:rPr lang="en-US" noProof="0" smtClean="0"/>
              <a:t>1</a:t>
            </a:fld>
            <a:endParaRPr lang="en-US" noProof="0" dirty="0"/>
          </a:p>
        </p:txBody>
      </p:sp>
      <p:sp>
        <p:nvSpPr>
          <p:cNvPr id="3" name="Title 2">
            <a:extLst>
              <a:ext uri="{FF2B5EF4-FFF2-40B4-BE49-F238E27FC236}">
                <a16:creationId xmlns:a16="http://schemas.microsoft.com/office/drawing/2014/main" id="{99EFD716-3049-C9FB-26DD-FEE7D732348C}"/>
              </a:ext>
            </a:extLst>
          </p:cNvPr>
          <p:cNvSpPr>
            <a:spLocks noGrp="1"/>
          </p:cNvSpPr>
          <p:nvPr>
            <p:ph type="title"/>
          </p:nvPr>
        </p:nvSpPr>
        <p:spPr>
          <a:xfrm>
            <a:off x="4093464" y="2090057"/>
            <a:ext cx="4005072" cy="3005117"/>
          </a:xfrm>
        </p:spPr>
        <p:txBody>
          <a:bodyPr>
            <a:normAutofit fontScale="90000"/>
          </a:bodyPr>
          <a:lstStyle/>
          <a:p>
            <a:r>
              <a:rPr lang="en-US" sz="4000" dirty="0"/>
              <a:t>Rudiments</a:t>
            </a:r>
            <a:r>
              <a:rPr lang="en-US" sz="5400" dirty="0"/>
              <a:t> </a:t>
            </a:r>
            <a:br>
              <a:rPr lang="en-US" sz="5400" dirty="0"/>
            </a:br>
            <a:r>
              <a:rPr lang="en-US" sz="4000" dirty="0"/>
              <a:t>of Will, Codicil &amp; its Revocation.</a:t>
            </a:r>
            <a:br>
              <a:rPr lang="en-US" sz="4000" dirty="0"/>
            </a:br>
            <a:endParaRPr lang="en-US" sz="4000" dirty="0"/>
          </a:p>
        </p:txBody>
      </p:sp>
      <p:sp>
        <p:nvSpPr>
          <p:cNvPr id="4" name="Subtitle 3">
            <a:extLst>
              <a:ext uri="{FF2B5EF4-FFF2-40B4-BE49-F238E27FC236}">
                <a16:creationId xmlns:a16="http://schemas.microsoft.com/office/drawing/2014/main" id="{BF89F6A4-52CA-391E-38F4-0E1C9FF8AC7B}"/>
              </a:ext>
            </a:extLst>
          </p:cNvPr>
          <p:cNvSpPr>
            <a:spLocks noGrp="1"/>
          </p:cNvSpPr>
          <p:nvPr>
            <p:ph type="subTitle" idx="1"/>
          </p:nvPr>
        </p:nvSpPr>
        <p:spPr/>
        <p:txBody>
          <a:bodyPr/>
          <a:lstStyle/>
          <a:p>
            <a:r>
              <a:rPr lang="en-US" sz="3600" i="1" dirty="0"/>
              <a:t>-</a:t>
            </a:r>
            <a:r>
              <a:rPr lang="en-US" sz="3600" i="1" dirty="0">
                <a:solidFill>
                  <a:schemeClr val="bg2"/>
                </a:solidFill>
              </a:rPr>
              <a:t>Wills and an insight thereto</a:t>
            </a:r>
          </a:p>
        </p:txBody>
      </p:sp>
      <p:sp>
        <p:nvSpPr>
          <p:cNvPr id="7" name="TextBox 6">
            <a:extLst>
              <a:ext uri="{FF2B5EF4-FFF2-40B4-BE49-F238E27FC236}">
                <a16:creationId xmlns:a16="http://schemas.microsoft.com/office/drawing/2014/main" id="{3793A7BB-0CDE-BF35-D7F7-9CB8BB6669A8}"/>
              </a:ext>
            </a:extLst>
          </p:cNvPr>
          <p:cNvSpPr txBox="1"/>
          <p:nvPr/>
        </p:nvSpPr>
        <p:spPr>
          <a:xfrm>
            <a:off x="308472" y="341523"/>
            <a:ext cx="3784990" cy="2308324"/>
          </a:xfrm>
          <a:prstGeom prst="rect">
            <a:avLst/>
          </a:prstGeom>
          <a:noFill/>
        </p:spPr>
        <p:txBody>
          <a:bodyPr wrap="square" rtlCol="0">
            <a:spAutoFit/>
          </a:bodyPr>
          <a:lstStyle/>
          <a:p>
            <a:r>
              <a:rPr lang="en-US" sz="2600" b="1" i="1" dirty="0">
                <a:solidFill>
                  <a:schemeClr val="bg2">
                    <a:lumMod val="60000"/>
                    <a:lumOff val="40000"/>
                  </a:schemeClr>
                </a:solidFill>
                <a:latin typeface="Century Schoolbook" panose="02040604050505020304" pitchFamily="18" charset="0"/>
              </a:rPr>
              <a:t>Manek </a:t>
            </a:r>
            <a:r>
              <a:rPr lang="en-US" sz="2600" b="1" i="1" dirty="0" err="1">
                <a:solidFill>
                  <a:schemeClr val="bg2">
                    <a:lumMod val="60000"/>
                    <a:lumOff val="40000"/>
                  </a:schemeClr>
                </a:solidFill>
                <a:latin typeface="Century Schoolbook" panose="02040604050505020304" pitchFamily="18" charset="0"/>
              </a:rPr>
              <a:t>Kalyaniwalla</a:t>
            </a:r>
            <a:endParaRPr lang="en-US" sz="2600" b="1" i="1" dirty="0">
              <a:solidFill>
                <a:schemeClr val="bg2">
                  <a:lumMod val="60000"/>
                  <a:lumOff val="40000"/>
                </a:schemeClr>
              </a:solidFill>
              <a:latin typeface="Century Schoolbook" panose="02040604050505020304" pitchFamily="18" charset="0"/>
            </a:endParaRPr>
          </a:p>
          <a:p>
            <a:r>
              <a:rPr lang="en-US" sz="2600" b="1" i="1" dirty="0">
                <a:solidFill>
                  <a:schemeClr val="bg2">
                    <a:lumMod val="60000"/>
                    <a:lumOff val="40000"/>
                  </a:schemeClr>
                </a:solidFill>
                <a:latin typeface="Century Schoolbook" panose="02040604050505020304" pitchFamily="18" charset="0"/>
              </a:rPr>
              <a:t>Advocate &amp; Solicitor</a:t>
            </a:r>
          </a:p>
          <a:p>
            <a:r>
              <a:rPr lang="en-US" sz="2300" b="1" i="1" dirty="0">
                <a:solidFill>
                  <a:schemeClr val="bg2">
                    <a:lumMod val="60000"/>
                    <a:lumOff val="40000"/>
                  </a:schemeClr>
                </a:solidFill>
                <a:latin typeface="Century Schoolbook" panose="02040604050505020304" pitchFamily="18" charset="0"/>
              </a:rPr>
              <a:t>211, 2</a:t>
            </a:r>
            <a:r>
              <a:rPr lang="en-US" sz="2300" b="1" i="1" baseline="30000" dirty="0">
                <a:solidFill>
                  <a:schemeClr val="bg2">
                    <a:lumMod val="60000"/>
                    <a:lumOff val="40000"/>
                  </a:schemeClr>
                </a:solidFill>
                <a:latin typeface="Century Schoolbook" panose="02040604050505020304" pitchFamily="18" charset="0"/>
              </a:rPr>
              <a:t>nd</a:t>
            </a:r>
            <a:r>
              <a:rPr lang="en-US" sz="2300" b="1" i="1" dirty="0">
                <a:solidFill>
                  <a:schemeClr val="bg2">
                    <a:lumMod val="60000"/>
                    <a:lumOff val="40000"/>
                  </a:schemeClr>
                </a:solidFill>
                <a:latin typeface="Century Schoolbook" panose="02040604050505020304" pitchFamily="18" charset="0"/>
              </a:rPr>
              <a:t> Floor, </a:t>
            </a:r>
          </a:p>
          <a:p>
            <a:r>
              <a:rPr lang="en-US" sz="2300" b="1" i="1" dirty="0">
                <a:solidFill>
                  <a:schemeClr val="bg2">
                    <a:lumMod val="60000"/>
                    <a:lumOff val="40000"/>
                  </a:schemeClr>
                </a:solidFill>
                <a:latin typeface="Century Schoolbook" panose="02040604050505020304" pitchFamily="18" charset="0"/>
              </a:rPr>
              <a:t>Yusuf Building, 43, Veer Nariman Road, Fort, Mumbai-400 001. </a:t>
            </a:r>
          </a:p>
        </p:txBody>
      </p:sp>
      <p:sp>
        <p:nvSpPr>
          <p:cNvPr id="8" name="TextBox 7">
            <a:extLst>
              <a:ext uri="{FF2B5EF4-FFF2-40B4-BE49-F238E27FC236}">
                <a16:creationId xmlns:a16="http://schemas.microsoft.com/office/drawing/2014/main" id="{4778D077-40A7-B4FD-404C-6C4A1FCE188F}"/>
              </a:ext>
            </a:extLst>
          </p:cNvPr>
          <p:cNvSpPr txBox="1"/>
          <p:nvPr/>
        </p:nvSpPr>
        <p:spPr>
          <a:xfrm>
            <a:off x="8383837" y="5369285"/>
            <a:ext cx="3316077" cy="707886"/>
          </a:xfrm>
          <a:prstGeom prst="rect">
            <a:avLst/>
          </a:prstGeom>
          <a:noFill/>
        </p:spPr>
        <p:txBody>
          <a:bodyPr wrap="square" rtlCol="0">
            <a:spAutoFit/>
          </a:bodyPr>
          <a:lstStyle/>
          <a:p>
            <a:r>
              <a:rPr lang="en-US" sz="2000" b="1" i="1" dirty="0">
                <a:solidFill>
                  <a:schemeClr val="bg2">
                    <a:lumMod val="60000"/>
                    <a:lumOff val="40000"/>
                  </a:schemeClr>
                </a:solidFill>
              </a:rPr>
              <a:t>Assisted By-</a:t>
            </a:r>
          </a:p>
          <a:p>
            <a:r>
              <a:rPr lang="en-US" sz="2000" b="1" i="1" dirty="0">
                <a:solidFill>
                  <a:schemeClr val="bg2">
                    <a:lumMod val="60000"/>
                    <a:lumOff val="40000"/>
                  </a:schemeClr>
                </a:solidFill>
              </a:rPr>
              <a:t>Prapti Shetty, Articled Clerk </a:t>
            </a:r>
          </a:p>
        </p:txBody>
      </p:sp>
    </p:spTree>
    <p:extLst>
      <p:ext uri="{BB962C8B-B14F-4D97-AF65-F5344CB8AC3E}">
        <p14:creationId xmlns:p14="http://schemas.microsoft.com/office/powerpoint/2010/main" val="1010315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7"/>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4D9509-A50A-52BA-F374-7EA7B02B23DF}"/>
              </a:ext>
            </a:extLst>
          </p:cNvPr>
          <p:cNvSpPr>
            <a:spLocks noGrp="1"/>
          </p:cNvSpPr>
          <p:nvPr>
            <p:ph type="sldNum" sz="quarter" idx="12"/>
          </p:nvPr>
        </p:nvSpPr>
        <p:spPr/>
        <p:txBody>
          <a:bodyPr/>
          <a:lstStyle/>
          <a:p>
            <a:fld id="{D9BB3731-526F-4638-85F8-715D717FFC12}" type="slidenum">
              <a:rPr lang="en-US" noProof="0" smtClean="0"/>
              <a:t>2</a:t>
            </a:fld>
            <a:endParaRPr lang="en-US" noProof="0" dirty="0"/>
          </a:p>
        </p:txBody>
      </p:sp>
      <p:pic>
        <p:nvPicPr>
          <p:cNvPr id="6" name="Online Media 5" descr="M Seal Will 70sec Hindi">
            <a:hlinkClick r:id="" action="ppaction://media"/>
            <a:extLst>
              <a:ext uri="{FF2B5EF4-FFF2-40B4-BE49-F238E27FC236}">
                <a16:creationId xmlns:a16="http://schemas.microsoft.com/office/drawing/2014/main" id="{EB791423-3AFE-535C-1A06-E604B5FAD4F7}"/>
              </a:ext>
            </a:extLst>
          </p:cNvPr>
          <p:cNvPicPr>
            <a:picLocks noRot="1" noChangeAspect="1"/>
          </p:cNvPicPr>
          <p:nvPr>
            <a:videoFile r:link="rId1"/>
          </p:nvPr>
        </p:nvPicPr>
        <p:blipFill>
          <a:blip r:embed="rId3"/>
          <a:stretch>
            <a:fillRect/>
          </a:stretch>
        </p:blipFill>
        <p:spPr>
          <a:xfrm>
            <a:off x="838200" y="295742"/>
            <a:ext cx="10728631" cy="5559112"/>
          </a:xfrm>
          <a:prstGeom prst="rect">
            <a:avLst/>
          </a:prstGeom>
        </p:spPr>
      </p:pic>
      <p:sp>
        <p:nvSpPr>
          <p:cNvPr id="7" name="Footer Placeholder 6">
            <a:extLst>
              <a:ext uri="{FF2B5EF4-FFF2-40B4-BE49-F238E27FC236}">
                <a16:creationId xmlns:a16="http://schemas.microsoft.com/office/drawing/2014/main" id="{40E2195C-6C39-8232-AE66-496A4B41ADBD}"/>
              </a:ext>
            </a:extLst>
          </p:cNvPr>
          <p:cNvSpPr>
            <a:spLocks noGrp="1"/>
          </p:cNvSpPr>
          <p:nvPr>
            <p:ph type="ftr" sz="quarter" idx="11"/>
          </p:nvPr>
        </p:nvSpPr>
        <p:spPr>
          <a:xfrm>
            <a:off x="839788" y="6180463"/>
            <a:ext cx="3049166" cy="225969"/>
          </a:xfrm>
        </p:spPr>
        <p:txBody>
          <a:bodyPr/>
          <a:lstStyle/>
          <a:p>
            <a:r>
              <a:rPr lang="en-US" noProof="0" dirty="0"/>
              <a:t>Manek </a:t>
            </a:r>
            <a:r>
              <a:rPr lang="en-US" noProof="0" dirty="0" err="1"/>
              <a:t>Kalyaniwalla</a:t>
            </a:r>
            <a:r>
              <a:rPr lang="en-US" noProof="0" dirty="0"/>
              <a:t>, Advocate &amp; Solicitor</a:t>
            </a:r>
          </a:p>
        </p:txBody>
      </p:sp>
    </p:spTree>
    <p:extLst>
      <p:ext uri="{BB962C8B-B14F-4D97-AF65-F5344CB8AC3E}">
        <p14:creationId xmlns:p14="http://schemas.microsoft.com/office/powerpoint/2010/main" val="167397322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D83D5D-8E65-42E8-BA74-2E2799FED62A}"/>
              </a:ext>
            </a:extLst>
          </p:cNvPr>
          <p:cNvSpPr>
            <a:spLocks noGrp="1"/>
          </p:cNvSpPr>
          <p:nvPr>
            <p:ph type="sldNum" sz="quarter" idx="12"/>
          </p:nvPr>
        </p:nvSpPr>
        <p:spPr/>
        <p:txBody>
          <a:bodyPr/>
          <a:lstStyle/>
          <a:p>
            <a:fld id="{D9BB3731-526F-4638-85F8-715D717FFC12}" type="slidenum">
              <a:rPr lang="en-US" smtClean="0"/>
              <a:pPr/>
              <a:t>3</a:t>
            </a:fld>
            <a:endParaRPr lang="en-US" dirty="0"/>
          </a:p>
        </p:txBody>
      </p:sp>
      <p:sp>
        <p:nvSpPr>
          <p:cNvPr id="5" name="Text Placeholder 4">
            <a:extLst>
              <a:ext uri="{FF2B5EF4-FFF2-40B4-BE49-F238E27FC236}">
                <a16:creationId xmlns:a16="http://schemas.microsoft.com/office/drawing/2014/main" id="{EC97DD1C-57E2-49D8-8EA1-532034C757C8}"/>
              </a:ext>
            </a:extLst>
          </p:cNvPr>
          <p:cNvSpPr>
            <a:spLocks noGrp="1"/>
          </p:cNvSpPr>
          <p:nvPr>
            <p:ph type="body" sz="quarter" idx="4294967295"/>
          </p:nvPr>
        </p:nvSpPr>
        <p:spPr>
          <a:xfrm>
            <a:off x="993913" y="2181086"/>
            <a:ext cx="9909313" cy="4307641"/>
          </a:xfrm>
        </p:spPr>
        <p:txBody>
          <a:bodyPr>
            <a:normAutofit/>
          </a:bodyPr>
          <a:lstStyle/>
          <a:p>
            <a:pPr marL="0" indent="0" algn="just">
              <a:buNone/>
            </a:pPr>
            <a:endParaRPr lang="en-US" sz="2000" dirty="0">
              <a:solidFill>
                <a:schemeClr val="tx1"/>
              </a:solidFill>
              <a:latin typeface="Century Schoolbook" panose="02040604050505020304" pitchFamily="18" charset="0"/>
            </a:endParaRPr>
          </a:p>
          <a:p>
            <a:pPr algn="just"/>
            <a:r>
              <a:rPr lang="en-US" sz="2000" dirty="0">
                <a:solidFill>
                  <a:schemeClr val="tx1"/>
                </a:solidFill>
                <a:latin typeface="Century Schoolbook" panose="02040604050505020304" pitchFamily="18" charset="0"/>
              </a:rPr>
              <a:t>DEFINITION </a:t>
            </a:r>
            <a:r>
              <a:rPr lang="en-US" sz="2000" b="1" dirty="0">
                <a:solidFill>
                  <a:schemeClr val="tx1"/>
                </a:solidFill>
                <a:latin typeface="Century Schoolbook" panose="02040604050505020304" pitchFamily="18" charset="0"/>
              </a:rPr>
              <a:t>Section 2 (h)</a:t>
            </a:r>
            <a:r>
              <a:rPr lang="en-US" sz="2000" dirty="0">
                <a:solidFill>
                  <a:schemeClr val="tx1"/>
                </a:solidFill>
                <a:latin typeface="Century Schoolbook" panose="02040604050505020304" pitchFamily="18" charset="0"/>
              </a:rPr>
              <a:t> :  </a:t>
            </a:r>
            <a:r>
              <a:rPr lang="en-IN" sz="2000" dirty="0">
                <a:solidFill>
                  <a:schemeClr val="tx1"/>
                </a:solidFill>
                <a:latin typeface="Century Schoolbook" panose="02040604050505020304" pitchFamily="18" charset="0"/>
              </a:rPr>
              <a:t>A Will is </a:t>
            </a:r>
          </a:p>
          <a:p>
            <a:pPr marL="914400" indent="-914400" algn="just">
              <a:buAutoNum type="alphaLcPeriod"/>
            </a:pPr>
            <a:r>
              <a:rPr lang="en-IN" sz="2000" dirty="0">
                <a:solidFill>
                  <a:schemeClr val="tx1"/>
                </a:solidFill>
                <a:latin typeface="Century Schoolbook" panose="02040604050505020304" pitchFamily="18" charset="0"/>
              </a:rPr>
              <a:t>The legal declaration </a:t>
            </a:r>
          </a:p>
          <a:p>
            <a:pPr marL="914400" indent="-914400" algn="just">
              <a:buAutoNum type="alphaLcPeriod"/>
            </a:pPr>
            <a:r>
              <a:rPr lang="en-IN" sz="2000" dirty="0">
                <a:solidFill>
                  <a:schemeClr val="tx1"/>
                </a:solidFill>
                <a:latin typeface="Century Schoolbook" panose="02040604050505020304" pitchFamily="18" charset="0"/>
              </a:rPr>
              <a:t>Of the intention of a testator</a:t>
            </a:r>
          </a:p>
          <a:p>
            <a:pPr marL="914400" indent="-914400" algn="just">
              <a:buAutoNum type="alphaLcPeriod"/>
            </a:pPr>
            <a:r>
              <a:rPr lang="en-IN" sz="2000" b="1" dirty="0">
                <a:solidFill>
                  <a:schemeClr val="tx1"/>
                </a:solidFill>
                <a:latin typeface="Century Schoolbook" panose="02040604050505020304" pitchFamily="18" charset="0"/>
              </a:rPr>
              <a:t>with respect to his property </a:t>
            </a:r>
          </a:p>
          <a:p>
            <a:pPr marL="914400" indent="-914400" algn="just">
              <a:buAutoNum type="alphaLcPeriod"/>
            </a:pPr>
            <a:r>
              <a:rPr lang="en-IN" sz="2000" dirty="0">
                <a:solidFill>
                  <a:schemeClr val="tx1"/>
                </a:solidFill>
                <a:latin typeface="Century Schoolbook" panose="02040604050505020304" pitchFamily="18" charset="0"/>
              </a:rPr>
              <a:t>which he desires to be carried into </a:t>
            </a:r>
            <a:r>
              <a:rPr lang="en-IN" sz="2000" b="1" dirty="0">
                <a:solidFill>
                  <a:schemeClr val="tx1"/>
                </a:solidFill>
                <a:latin typeface="Century Schoolbook" panose="02040604050505020304" pitchFamily="18" charset="0"/>
              </a:rPr>
              <a:t>effect after his death</a:t>
            </a:r>
            <a:r>
              <a:rPr lang="en-IN" sz="2000" dirty="0">
                <a:solidFill>
                  <a:schemeClr val="tx1"/>
                </a:solidFill>
                <a:latin typeface="Century Schoolbook" panose="02040604050505020304" pitchFamily="18" charset="0"/>
              </a:rPr>
              <a:t>.</a:t>
            </a:r>
          </a:p>
        </p:txBody>
      </p:sp>
      <p:sp>
        <p:nvSpPr>
          <p:cNvPr id="33" name="TextBox 32">
            <a:extLst>
              <a:ext uri="{FF2B5EF4-FFF2-40B4-BE49-F238E27FC236}">
                <a16:creationId xmlns:a16="http://schemas.microsoft.com/office/drawing/2014/main" id="{2DD802DB-39D1-45AB-A5F7-7A3F6702766A}"/>
              </a:ext>
            </a:extLst>
          </p:cNvPr>
          <p:cNvSpPr txBox="1"/>
          <p:nvPr/>
        </p:nvSpPr>
        <p:spPr>
          <a:xfrm>
            <a:off x="957491" y="521368"/>
            <a:ext cx="9008466" cy="646331"/>
          </a:xfrm>
          <a:prstGeom prst="rect">
            <a:avLst/>
          </a:prstGeom>
          <a:noFill/>
        </p:spPr>
        <p:txBody>
          <a:bodyPr wrap="square" rtlCol="0">
            <a:spAutoFit/>
          </a:bodyPr>
          <a:lstStyle/>
          <a:p>
            <a:r>
              <a:rPr lang="en-US" sz="3600" b="1" dirty="0"/>
              <a:t>Will definition:</a:t>
            </a:r>
            <a:endParaRPr lang="en-IN" sz="3600" b="1" dirty="0"/>
          </a:p>
        </p:txBody>
      </p:sp>
      <p:sp>
        <p:nvSpPr>
          <p:cNvPr id="6" name="Footer Placeholder 5">
            <a:extLst>
              <a:ext uri="{FF2B5EF4-FFF2-40B4-BE49-F238E27FC236}">
                <a16:creationId xmlns:a16="http://schemas.microsoft.com/office/drawing/2014/main" id="{AF4525F6-70FA-76EE-4FCA-4BBA21654A16}"/>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142736731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0080583-D47F-40C1-BDC7-5C319C981FE0}"/>
              </a:ext>
            </a:extLst>
          </p:cNvPr>
          <p:cNvSpPr>
            <a:spLocks noGrp="1"/>
          </p:cNvSpPr>
          <p:nvPr>
            <p:ph type="sldNum" sz="quarter" idx="12"/>
          </p:nvPr>
        </p:nvSpPr>
        <p:spPr/>
        <p:txBody>
          <a:bodyPr/>
          <a:lstStyle/>
          <a:p>
            <a:fld id="{D9BB3731-526F-4638-85F8-715D717FFC12}" type="slidenum">
              <a:rPr lang="en-US" smtClean="0"/>
              <a:pPr/>
              <a:t>4</a:t>
            </a:fld>
            <a:endParaRPr lang="en-US" dirty="0"/>
          </a:p>
        </p:txBody>
      </p:sp>
      <p:sp>
        <p:nvSpPr>
          <p:cNvPr id="9" name="Text Placeholder 5">
            <a:extLst>
              <a:ext uri="{FF2B5EF4-FFF2-40B4-BE49-F238E27FC236}">
                <a16:creationId xmlns:a16="http://schemas.microsoft.com/office/drawing/2014/main" id="{2A30F03E-B59A-414E-A98F-1AAFD68A7373}"/>
              </a:ext>
            </a:extLst>
          </p:cNvPr>
          <p:cNvSpPr>
            <a:spLocks noGrp="1"/>
          </p:cNvSpPr>
          <p:nvPr>
            <p:ph type="body" idx="4294967295"/>
          </p:nvPr>
        </p:nvSpPr>
        <p:spPr>
          <a:xfrm>
            <a:off x="114300" y="1618593"/>
            <a:ext cx="11334750" cy="4757149"/>
          </a:xfrm>
        </p:spPr>
        <p:txBody>
          <a:bodyPr>
            <a:noAutofit/>
          </a:bodyPr>
          <a:lstStyle/>
          <a:p>
            <a:pPr algn="just"/>
            <a:r>
              <a:rPr lang="en-IN" sz="2000" b="1" dirty="0">
                <a:solidFill>
                  <a:schemeClr val="tx1"/>
                </a:solidFill>
                <a:latin typeface="Century Schoolbook" panose="02040604050505020304" pitchFamily="18" charset="0"/>
                <a:cs typeface="AkayaKanadaka" panose="02010502080401010103" pitchFamily="2" charset="77"/>
              </a:rPr>
              <a:t>Codicil </a:t>
            </a:r>
            <a:r>
              <a:rPr lang="en-IN" sz="2000" dirty="0">
                <a:solidFill>
                  <a:schemeClr val="tx1"/>
                </a:solidFill>
                <a:effectLst/>
                <a:latin typeface="Century Schoolbook" panose="02040604050505020304" pitchFamily="18" charset="0"/>
                <a:cs typeface="AkayaKanadaka" panose="02010502080401010103" pitchFamily="2" charset="77"/>
              </a:rPr>
              <a:t>means an instrument made in relation to a Will, and explaining, altering or adding to its dispositions, and shall be deemed to form part of the Will; </a:t>
            </a:r>
            <a:r>
              <a:rPr lang="en-IN" sz="2000" b="1" dirty="0">
                <a:solidFill>
                  <a:schemeClr val="tx1"/>
                </a:solidFill>
                <a:latin typeface="Century Schoolbook" panose="02040604050505020304" pitchFamily="18" charset="0"/>
                <a:cs typeface="AkayaKanadaka" panose="02010502080401010103" pitchFamily="2" charset="77"/>
              </a:rPr>
              <a:t>(Sec. 2 (b))</a:t>
            </a:r>
          </a:p>
          <a:p>
            <a:pPr algn="just"/>
            <a:r>
              <a:rPr lang="en-IN" sz="2000" dirty="0">
                <a:solidFill>
                  <a:schemeClr val="tx1"/>
                </a:solidFill>
                <a:latin typeface="Century Schoolbook" panose="02040604050505020304" pitchFamily="18" charset="0"/>
                <a:cs typeface="AkayaKanadaka" panose="02010502080401010103" pitchFamily="2" charset="77"/>
              </a:rPr>
              <a:t>A Male who makes a will is described as </a:t>
            </a:r>
            <a:r>
              <a:rPr lang="en-IN" sz="2000" b="1" dirty="0">
                <a:solidFill>
                  <a:schemeClr val="tx1"/>
                </a:solidFill>
                <a:latin typeface="Century Schoolbook" panose="02040604050505020304" pitchFamily="18" charset="0"/>
                <a:cs typeface="AkayaKanadaka" panose="02010502080401010103" pitchFamily="2" charset="77"/>
              </a:rPr>
              <a:t>Testator</a:t>
            </a:r>
            <a:r>
              <a:rPr lang="en-IN" sz="2000" dirty="0">
                <a:solidFill>
                  <a:schemeClr val="tx1"/>
                </a:solidFill>
                <a:latin typeface="Century Schoolbook" panose="02040604050505020304" pitchFamily="18" charset="0"/>
                <a:cs typeface="AkayaKanadaka" panose="02010502080401010103" pitchFamily="2" charset="77"/>
              </a:rPr>
              <a:t> &amp;; and a female as </a:t>
            </a:r>
            <a:r>
              <a:rPr lang="en-IN" sz="2000" b="1" dirty="0">
                <a:solidFill>
                  <a:schemeClr val="tx1"/>
                </a:solidFill>
                <a:latin typeface="Century Schoolbook" panose="02040604050505020304" pitchFamily="18" charset="0"/>
                <a:cs typeface="AkayaKanadaka" panose="02010502080401010103" pitchFamily="2" charset="77"/>
              </a:rPr>
              <a:t>Testatrix</a:t>
            </a:r>
            <a:r>
              <a:rPr lang="en-IN" sz="2000" dirty="0">
                <a:solidFill>
                  <a:schemeClr val="tx1"/>
                </a:solidFill>
                <a:latin typeface="Century Schoolbook" panose="02040604050505020304" pitchFamily="18" charset="0"/>
                <a:cs typeface="AkayaKanadaka" panose="02010502080401010103" pitchFamily="2" charset="77"/>
              </a:rPr>
              <a:t>;</a:t>
            </a:r>
          </a:p>
          <a:p>
            <a:pPr algn="just"/>
            <a:r>
              <a:rPr lang="en-IN" sz="2000" dirty="0">
                <a:solidFill>
                  <a:schemeClr val="tx1"/>
                </a:solidFill>
                <a:latin typeface="Century Schoolbook" panose="02040604050505020304" pitchFamily="18" charset="0"/>
                <a:cs typeface="AkayaKanadaka" panose="02010502080401010103" pitchFamily="2" charset="77"/>
              </a:rPr>
              <a:t>Any person dying without leaving behind a Will is known as an </a:t>
            </a:r>
            <a:r>
              <a:rPr lang="en-IN" sz="2000" b="1" dirty="0">
                <a:solidFill>
                  <a:schemeClr val="tx1"/>
                </a:solidFill>
                <a:latin typeface="Century Schoolbook" panose="02040604050505020304" pitchFamily="18" charset="0"/>
                <a:cs typeface="AkayaKanadaka" panose="02010502080401010103" pitchFamily="2" charset="77"/>
              </a:rPr>
              <a:t>Intestate</a:t>
            </a:r>
            <a:r>
              <a:rPr lang="en-IN" sz="2000" dirty="0">
                <a:solidFill>
                  <a:schemeClr val="tx1"/>
                </a:solidFill>
                <a:latin typeface="Century Schoolbook" panose="02040604050505020304" pitchFamily="18" charset="0"/>
                <a:cs typeface="AkayaKanadaka" panose="02010502080401010103" pitchFamily="2" charset="77"/>
              </a:rPr>
              <a:t>;</a:t>
            </a:r>
          </a:p>
          <a:p>
            <a:r>
              <a:rPr lang="en-IN" sz="2000" b="1" dirty="0">
                <a:solidFill>
                  <a:schemeClr val="tx1"/>
                </a:solidFill>
                <a:latin typeface="Century Schoolbook" panose="02040604050505020304" pitchFamily="18" charset="0"/>
                <a:cs typeface="AkayaKanadaka" panose="02010502080401010103" pitchFamily="2" charset="77"/>
              </a:rPr>
              <a:t>Executor</a:t>
            </a:r>
            <a:r>
              <a:rPr lang="en-IN" sz="2000" dirty="0">
                <a:solidFill>
                  <a:schemeClr val="tx1"/>
                </a:solidFill>
                <a:latin typeface="Century Schoolbook" panose="02040604050505020304" pitchFamily="18" charset="0"/>
                <a:cs typeface="AkayaKanadaka" panose="02010502080401010103" pitchFamily="2" charset="77"/>
              </a:rPr>
              <a:t> means a person to whom the execution </a:t>
            </a:r>
            <a:r>
              <a:rPr lang="en-IN" sz="2000" dirty="0">
                <a:solidFill>
                  <a:schemeClr val="tx1"/>
                </a:solidFill>
                <a:effectLst/>
                <a:latin typeface="Century Schoolbook" panose="02040604050505020304" pitchFamily="18" charset="0"/>
                <a:cs typeface="AkayaKanadaka" panose="02010502080401010103" pitchFamily="2" charset="77"/>
              </a:rPr>
              <a:t>of the last Will of a deceased person is, by the testator's appointment, confided; </a:t>
            </a:r>
            <a:r>
              <a:rPr lang="en-IN" sz="2000" b="1" dirty="0">
                <a:solidFill>
                  <a:schemeClr val="tx1"/>
                </a:solidFill>
                <a:latin typeface="Century Schoolbook" panose="02040604050505020304" pitchFamily="18" charset="0"/>
                <a:cs typeface="AkayaKanadaka" panose="02010502080401010103" pitchFamily="2" charset="77"/>
              </a:rPr>
              <a:t>(Sec. 2 (c))</a:t>
            </a:r>
          </a:p>
          <a:p>
            <a:pPr algn="just"/>
            <a:r>
              <a:rPr lang="en-IN" sz="2000" dirty="0">
                <a:solidFill>
                  <a:schemeClr val="tx1"/>
                </a:solidFill>
                <a:latin typeface="Century Schoolbook" panose="02040604050505020304" pitchFamily="18" charset="0"/>
                <a:cs typeface="AkayaKanadaka" panose="02010502080401010103" pitchFamily="2" charset="77"/>
              </a:rPr>
              <a:t>Any person who is named in the last Will to carry out the directions and wishes of the testator is known and described as the</a:t>
            </a:r>
            <a:r>
              <a:rPr lang="en-IN" sz="2000" b="1" dirty="0">
                <a:solidFill>
                  <a:schemeClr val="tx1"/>
                </a:solidFill>
                <a:latin typeface="Century Schoolbook" panose="02040604050505020304" pitchFamily="18" charset="0"/>
                <a:cs typeface="AkayaKanadaka" panose="02010502080401010103" pitchFamily="2" charset="77"/>
              </a:rPr>
              <a:t> </a:t>
            </a:r>
            <a:r>
              <a:rPr lang="en-IN" sz="2000" dirty="0">
                <a:solidFill>
                  <a:schemeClr val="tx1"/>
                </a:solidFill>
                <a:latin typeface="Century Schoolbook" panose="02040604050505020304" pitchFamily="18" charset="0"/>
                <a:cs typeface="AkayaKanadaka" panose="02010502080401010103" pitchFamily="2" charset="77"/>
              </a:rPr>
              <a:t>Executor.  An </a:t>
            </a:r>
            <a:r>
              <a:rPr lang="en-IN" sz="2000" b="1" dirty="0">
                <a:solidFill>
                  <a:schemeClr val="tx1"/>
                </a:solidFill>
                <a:latin typeface="Century Schoolbook" panose="02040604050505020304" pitchFamily="18" charset="0"/>
                <a:cs typeface="AkayaKanadaka" panose="02010502080401010103" pitchFamily="2" charset="77"/>
              </a:rPr>
              <a:t>Executor</a:t>
            </a:r>
            <a:r>
              <a:rPr lang="en-IN" sz="2000" dirty="0">
                <a:solidFill>
                  <a:schemeClr val="tx1"/>
                </a:solidFill>
                <a:latin typeface="Century Schoolbook" panose="02040604050505020304" pitchFamily="18" charset="0"/>
                <a:cs typeface="AkayaKanadaka" panose="02010502080401010103" pitchFamily="2" charset="77"/>
              </a:rPr>
              <a:t> is a person in whom the testator reposes confidence to execute his wishes. </a:t>
            </a:r>
          </a:p>
          <a:p>
            <a:r>
              <a:rPr lang="en-IN" sz="2000" b="1" dirty="0">
                <a:solidFill>
                  <a:schemeClr val="tx1"/>
                </a:solidFill>
                <a:latin typeface="Century Schoolbook" panose="02040604050505020304" pitchFamily="18" charset="0"/>
                <a:cs typeface="AkayaKanadaka" panose="02010502080401010103" pitchFamily="2" charset="77"/>
              </a:rPr>
              <a:t>Probate</a:t>
            </a:r>
            <a:r>
              <a:rPr lang="en-IN" sz="2000" dirty="0">
                <a:solidFill>
                  <a:schemeClr val="tx1"/>
                </a:solidFill>
                <a:latin typeface="Century Schoolbook" panose="02040604050505020304" pitchFamily="18" charset="0"/>
                <a:cs typeface="AkayaKanadaka" panose="02010502080401010103" pitchFamily="2" charset="77"/>
              </a:rPr>
              <a:t> means the copy of a will certified under the seal of a court of competent jurisdiction with a grant of administration to the estate of the testator </a:t>
            </a:r>
            <a:r>
              <a:rPr lang="en-IN" sz="2000" b="1" dirty="0">
                <a:solidFill>
                  <a:schemeClr val="tx1"/>
                </a:solidFill>
                <a:latin typeface="Century Schoolbook" panose="02040604050505020304" pitchFamily="18" charset="0"/>
                <a:cs typeface="AkayaKanadaka" panose="02010502080401010103" pitchFamily="2" charset="77"/>
              </a:rPr>
              <a:t>(Sec. 2 (f))</a:t>
            </a:r>
            <a:r>
              <a:rPr lang="en-IN" sz="2000" dirty="0">
                <a:solidFill>
                  <a:schemeClr val="tx1"/>
                </a:solidFill>
                <a:latin typeface="Century Schoolbook" panose="02040604050505020304" pitchFamily="18" charset="0"/>
                <a:cs typeface="AkayaKanadaka" panose="02010502080401010103" pitchFamily="2" charset="77"/>
              </a:rPr>
              <a:t>. Then executor named under a will can apply for a probate.</a:t>
            </a:r>
          </a:p>
          <a:p>
            <a:pPr algn="just"/>
            <a:endParaRPr lang="en-IN" sz="1700" dirty="0"/>
          </a:p>
        </p:txBody>
      </p:sp>
      <p:sp>
        <p:nvSpPr>
          <p:cNvPr id="7" name="TextBox 6">
            <a:extLst>
              <a:ext uri="{FF2B5EF4-FFF2-40B4-BE49-F238E27FC236}">
                <a16:creationId xmlns:a16="http://schemas.microsoft.com/office/drawing/2014/main" id="{846AF386-75C2-46FF-8283-93222B3C905D}"/>
              </a:ext>
            </a:extLst>
          </p:cNvPr>
          <p:cNvSpPr txBox="1"/>
          <p:nvPr/>
        </p:nvSpPr>
        <p:spPr>
          <a:xfrm>
            <a:off x="417650" y="0"/>
            <a:ext cx="10728049" cy="1200329"/>
          </a:xfrm>
          <a:prstGeom prst="rect">
            <a:avLst/>
          </a:prstGeom>
          <a:noFill/>
        </p:spPr>
        <p:txBody>
          <a:bodyPr wrap="square" rtlCol="0">
            <a:spAutoFit/>
          </a:bodyPr>
          <a:lstStyle/>
          <a:p>
            <a:r>
              <a:rPr lang="en-US" sz="3600" b="1" dirty="0"/>
              <a:t>Terminology and Concepts in Drafting Testamentary Documents:</a:t>
            </a:r>
            <a:endParaRPr lang="en-IN" sz="3600" b="1" dirty="0"/>
          </a:p>
        </p:txBody>
      </p:sp>
      <p:sp>
        <p:nvSpPr>
          <p:cNvPr id="5" name="Footer Placeholder 4">
            <a:extLst>
              <a:ext uri="{FF2B5EF4-FFF2-40B4-BE49-F238E27FC236}">
                <a16:creationId xmlns:a16="http://schemas.microsoft.com/office/drawing/2014/main" id="{7C7A5DF5-FC1E-99A8-06AC-ADBDFD61E7AA}"/>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369313007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arn(inVertic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barn(inVertical)">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barn(inVertical)">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barn(inVertical)">
                                      <p:cBhvr>
                                        <p:cTn id="3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377873-B23B-2C3A-0866-B74378F04E09}"/>
              </a:ext>
            </a:extLst>
          </p:cNvPr>
          <p:cNvSpPr>
            <a:spLocks noGrp="1"/>
          </p:cNvSpPr>
          <p:nvPr>
            <p:ph type="sldNum" sz="quarter" idx="12"/>
          </p:nvPr>
        </p:nvSpPr>
        <p:spPr/>
        <p:txBody>
          <a:bodyPr/>
          <a:lstStyle/>
          <a:p>
            <a:fld id="{D9BB3731-526F-4638-85F8-715D717FFC12}" type="slidenum">
              <a:rPr lang="en-US" noProof="0" smtClean="0"/>
              <a:t>5</a:t>
            </a:fld>
            <a:endParaRPr lang="en-US" noProof="0" dirty="0"/>
          </a:p>
        </p:txBody>
      </p:sp>
      <p:sp>
        <p:nvSpPr>
          <p:cNvPr id="5" name="TextBox 4">
            <a:extLst>
              <a:ext uri="{FF2B5EF4-FFF2-40B4-BE49-F238E27FC236}">
                <a16:creationId xmlns:a16="http://schemas.microsoft.com/office/drawing/2014/main" id="{609D1D4D-44DE-81F1-8517-C9F272E87CFB}"/>
              </a:ext>
            </a:extLst>
          </p:cNvPr>
          <p:cNvSpPr txBox="1"/>
          <p:nvPr/>
        </p:nvSpPr>
        <p:spPr>
          <a:xfrm>
            <a:off x="393895" y="1617785"/>
            <a:ext cx="10959905" cy="4247317"/>
          </a:xfrm>
          <a:prstGeom prst="rect">
            <a:avLst/>
          </a:prstGeom>
          <a:noFill/>
        </p:spPr>
        <p:txBody>
          <a:bodyPr wrap="square" rtlCol="0">
            <a:spAutoFit/>
          </a:bodyPr>
          <a:lstStyle/>
          <a:p>
            <a:pPr marL="285750" indent="-285750" algn="just">
              <a:buClr>
                <a:schemeClr val="bg2">
                  <a:lumMod val="75000"/>
                </a:schemeClr>
              </a:buClr>
              <a:buFont typeface="Wingdings" pitchFamily="2" charset="2"/>
              <a:buChar char="§"/>
            </a:pPr>
            <a:r>
              <a:rPr lang="en-IN" b="1" dirty="0">
                <a:latin typeface="Century Schoolbook" panose="02040604050505020304" pitchFamily="18" charset="0"/>
              </a:rPr>
              <a:t>Heir : </a:t>
            </a:r>
            <a:r>
              <a:rPr lang="en-IN" dirty="0">
                <a:latin typeface="Century Schoolbook" panose="02040604050505020304" pitchFamily="18" charset="0"/>
              </a:rPr>
              <a:t>A person whose lineage can be traced in relation to the testator; can be ascending or descending order so in close kindred.</a:t>
            </a:r>
          </a:p>
          <a:p>
            <a:pPr algn="just">
              <a:buClr>
                <a:schemeClr val="bg2">
                  <a:lumMod val="75000"/>
                </a:schemeClr>
              </a:buClr>
            </a:pPr>
            <a:endParaRPr lang="en-IN" dirty="0">
              <a:latin typeface="Century Schoolbook" panose="02040604050505020304" pitchFamily="18" charset="0"/>
            </a:endParaRPr>
          </a:p>
          <a:p>
            <a:pPr marL="285750" indent="-285750" algn="just">
              <a:buClr>
                <a:schemeClr val="bg2">
                  <a:lumMod val="75000"/>
                </a:schemeClr>
              </a:buClr>
              <a:buFont typeface="Wingdings" pitchFamily="2" charset="2"/>
              <a:buChar char="§"/>
            </a:pPr>
            <a:r>
              <a:rPr lang="en-IN" b="1" dirty="0">
                <a:latin typeface="Century Schoolbook" panose="02040604050505020304" pitchFamily="18" charset="0"/>
              </a:rPr>
              <a:t>Legatee:</a:t>
            </a:r>
            <a:r>
              <a:rPr lang="en-IN" dirty="0">
                <a:latin typeface="Century Schoolbook" panose="02040604050505020304" pitchFamily="18" charset="0"/>
              </a:rPr>
              <a:t> A person or entity to whom a bequest is given does not have to be an heir.</a:t>
            </a:r>
          </a:p>
          <a:p>
            <a:pPr marL="285750" indent="-285750" algn="just">
              <a:buClr>
                <a:schemeClr val="bg2">
                  <a:lumMod val="75000"/>
                </a:schemeClr>
              </a:buClr>
              <a:buFont typeface="Wingdings" pitchFamily="2" charset="2"/>
              <a:buChar char="§"/>
            </a:pPr>
            <a:endParaRPr lang="en-IN" dirty="0">
              <a:latin typeface="Century Schoolbook" panose="02040604050505020304" pitchFamily="18" charset="0"/>
            </a:endParaRPr>
          </a:p>
          <a:p>
            <a:pPr marL="285750" indent="-285750" algn="just">
              <a:buClr>
                <a:schemeClr val="bg2">
                  <a:lumMod val="75000"/>
                </a:schemeClr>
              </a:buClr>
              <a:buFont typeface="Wingdings" pitchFamily="2" charset="2"/>
              <a:buChar char="§"/>
            </a:pPr>
            <a:r>
              <a:rPr lang="en-IN" sz="1800" b="1" dirty="0">
                <a:solidFill>
                  <a:schemeClr val="tx1"/>
                </a:solidFill>
                <a:latin typeface="Century Schoolbook" panose="02040604050505020304" pitchFamily="18" charset="0"/>
                <a:cs typeface="AkayaKanadaka" panose="02010502080401010103" pitchFamily="2" charset="77"/>
              </a:rPr>
              <a:t>Administrator</a:t>
            </a:r>
            <a:r>
              <a:rPr lang="en-IN" sz="1800" dirty="0">
                <a:solidFill>
                  <a:schemeClr val="tx1"/>
                </a:solidFill>
                <a:latin typeface="Century Schoolbook" panose="02040604050505020304" pitchFamily="18" charset="0"/>
                <a:cs typeface="AkayaKanadaka" panose="02010502080401010103" pitchFamily="2" charset="77"/>
              </a:rPr>
              <a:t> </a:t>
            </a:r>
            <a:r>
              <a:rPr lang="en-IN" sz="1800" dirty="0">
                <a:effectLst/>
                <a:latin typeface="Century Schoolbook" panose="02040604050505020304" pitchFamily="18" charset="0"/>
              </a:rPr>
              <a:t>means a person appointed by competent authority to administer the estate of a deceased person when there is no executor; </a:t>
            </a:r>
            <a:r>
              <a:rPr lang="en-IN" sz="1800" b="1" dirty="0">
                <a:effectLst/>
                <a:latin typeface="Century Schoolbook" panose="02040604050505020304" pitchFamily="18" charset="0"/>
              </a:rPr>
              <a:t>(Sec. 2 (a)). </a:t>
            </a:r>
            <a:r>
              <a:rPr lang="en-IN" sz="1800" dirty="0">
                <a:solidFill>
                  <a:schemeClr val="tx1"/>
                </a:solidFill>
                <a:latin typeface="Century Schoolbook" panose="02040604050505020304" pitchFamily="18" charset="0"/>
                <a:cs typeface="AkayaKanadaka" panose="02010502080401010103" pitchFamily="2" charset="77"/>
              </a:rPr>
              <a:t>Administrators are usually appointed when there are no executors appointed under the will or if an executor refuses to act as an executor under a will or there is no will.</a:t>
            </a:r>
          </a:p>
          <a:p>
            <a:pPr algn="just">
              <a:buClr>
                <a:schemeClr val="bg2">
                  <a:lumMod val="75000"/>
                </a:schemeClr>
              </a:buClr>
            </a:pPr>
            <a:endParaRPr lang="en-IN" sz="1800" dirty="0">
              <a:solidFill>
                <a:schemeClr val="tx1"/>
              </a:solidFill>
              <a:latin typeface="Century Schoolbook" panose="02040604050505020304" pitchFamily="18" charset="0"/>
              <a:cs typeface="AkayaKanadaka" panose="02010502080401010103" pitchFamily="2" charset="77"/>
            </a:endParaRPr>
          </a:p>
          <a:p>
            <a:pPr marL="285750" indent="-285750" algn="just">
              <a:buClr>
                <a:schemeClr val="bg2">
                  <a:lumMod val="75000"/>
                </a:schemeClr>
              </a:buClr>
              <a:buFont typeface="Wingdings" pitchFamily="2" charset="2"/>
              <a:buChar char="§"/>
            </a:pPr>
            <a:r>
              <a:rPr lang="en-IN" sz="1800" b="1" dirty="0">
                <a:solidFill>
                  <a:schemeClr val="tx1"/>
                </a:solidFill>
                <a:latin typeface="Century Schoolbook" panose="02040604050505020304" pitchFamily="18" charset="0"/>
                <a:cs typeface="AkayaKanadaka" panose="02010502080401010103" pitchFamily="2" charset="77"/>
              </a:rPr>
              <a:t>Succession certificate</a:t>
            </a:r>
            <a:r>
              <a:rPr lang="en-IN" sz="1800" dirty="0">
                <a:solidFill>
                  <a:schemeClr val="tx1"/>
                </a:solidFill>
                <a:latin typeface="Century Schoolbook" panose="02040604050505020304" pitchFamily="18" charset="0"/>
                <a:cs typeface="AkayaKanadaka" panose="02010502080401010103" pitchFamily="2" charset="77"/>
              </a:rPr>
              <a:t> is basically granted in respect of any debt or security (movable property like bonds, debentures or annuities , stocks of companies, money lying in bank account, PPF or any other notified security).</a:t>
            </a:r>
          </a:p>
          <a:p>
            <a:pPr algn="just"/>
            <a:endParaRPr lang="en-US" dirty="0">
              <a:latin typeface="Century Schoolbook" panose="02040604050505020304" pitchFamily="18" charset="0"/>
            </a:endParaRPr>
          </a:p>
          <a:p>
            <a:endParaRPr lang="en-US" dirty="0"/>
          </a:p>
        </p:txBody>
      </p:sp>
      <p:sp>
        <p:nvSpPr>
          <p:cNvPr id="6" name="TextBox 5">
            <a:extLst>
              <a:ext uri="{FF2B5EF4-FFF2-40B4-BE49-F238E27FC236}">
                <a16:creationId xmlns:a16="http://schemas.microsoft.com/office/drawing/2014/main" id="{1816CC55-D1A3-A278-9D6D-97367062DE51}"/>
              </a:ext>
            </a:extLst>
          </p:cNvPr>
          <p:cNvSpPr txBox="1"/>
          <p:nvPr/>
        </p:nvSpPr>
        <p:spPr>
          <a:xfrm>
            <a:off x="140677" y="182880"/>
            <a:ext cx="11591777"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6F83"/>
                </a:solidFill>
                <a:effectLst/>
                <a:uLnTx/>
                <a:uFillTx/>
                <a:latin typeface="Times New Roman"/>
                <a:ea typeface="+mn-ea"/>
                <a:cs typeface="+mn-cs"/>
              </a:rPr>
              <a:t>Terminology and Concepts in Drafting Testamentary Documents:</a:t>
            </a:r>
            <a:endParaRPr kumimoji="0" lang="en-IN" sz="3600" b="1" i="0" u="none" strike="noStrike" kern="1200" cap="none" spc="0" normalizeH="0" baseline="0" noProof="0" dirty="0">
              <a:ln>
                <a:noFill/>
              </a:ln>
              <a:solidFill>
                <a:srgbClr val="006F83"/>
              </a:solidFill>
              <a:effectLst/>
              <a:uLnTx/>
              <a:uFillTx/>
              <a:latin typeface="Times New Roman"/>
              <a:ea typeface="+mn-ea"/>
              <a:cs typeface="+mn-cs"/>
            </a:endParaRPr>
          </a:p>
          <a:p>
            <a:endParaRPr lang="en-US" dirty="0"/>
          </a:p>
        </p:txBody>
      </p:sp>
      <p:sp>
        <p:nvSpPr>
          <p:cNvPr id="7" name="Footer Placeholder 6">
            <a:extLst>
              <a:ext uri="{FF2B5EF4-FFF2-40B4-BE49-F238E27FC236}">
                <a16:creationId xmlns:a16="http://schemas.microsoft.com/office/drawing/2014/main" id="{D9772C17-3E69-5665-E764-3BFF45F7ED43}"/>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153958665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barn(inVertical)">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barn(inVertical)">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FEAF25-3DDC-8F6B-F10A-53C34F92DE06}"/>
              </a:ext>
            </a:extLst>
          </p:cNvPr>
          <p:cNvSpPr>
            <a:spLocks noGrp="1"/>
          </p:cNvSpPr>
          <p:nvPr>
            <p:ph type="sldNum" sz="quarter" idx="12"/>
          </p:nvPr>
        </p:nvSpPr>
        <p:spPr/>
        <p:txBody>
          <a:bodyPr/>
          <a:lstStyle/>
          <a:p>
            <a:fld id="{D9BB3731-526F-4638-85F8-715D717FFC12}" type="slidenum">
              <a:rPr lang="en-US" noProof="0" smtClean="0"/>
              <a:t>6</a:t>
            </a:fld>
            <a:endParaRPr lang="en-US" noProof="0" dirty="0"/>
          </a:p>
        </p:txBody>
      </p:sp>
      <p:sp>
        <p:nvSpPr>
          <p:cNvPr id="5" name="Title 4">
            <a:extLst>
              <a:ext uri="{FF2B5EF4-FFF2-40B4-BE49-F238E27FC236}">
                <a16:creationId xmlns:a16="http://schemas.microsoft.com/office/drawing/2014/main" id="{D5E714F4-88C0-E7E0-08B0-364AF6F9A6FF}"/>
              </a:ext>
            </a:extLst>
          </p:cNvPr>
          <p:cNvSpPr>
            <a:spLocks noGrp="1"/>
          </p:cNvSpPr>
          <p:nvPr>
            <p:ph type="title"/>
          </p:nvPr>
        </p:nvSpPr>
        <p:spPr/>
        <p:txBody>
          <a:bodyPr>
            <a:normAutofit fontScale="90000"/>
          </a:bodyPr>
          <a:lstStyle/>
          <a:p>
            <a:r>
              <a:rPr lang="en-US" dirty="0"/>
              <a:t>Probate, Letter of Administration &amp; Succession Certificate.</a:t>
            </a:r>
          </a:p>
        </p:txBody>
      </p:sp>
      <p:sp>
        <p:nvSpPr>
          <p:cNvPr id="6" name="Content Placeholder 5">
            <a:extLst>
              <a:ext uri="{FF2B5EF4-FFF2-40B4-BE49-F238E27FC236}">
                <a16:creationId xmlns:a16="http://schemas.microsoft.com/office/drawing/2014/main" id="{A6542264-9B72-9C23-5A7A-4986B94BA358}"/>
              </a:ext>
            </a:extLst>
          </p:cNvPr>
          <p:cNvSpPr>
            <a:spLocks noGrp="1"/>
          </p:cNvSpPr>
          <p:nvPr>
            <p:ph sz="half" idx="2"/>
          </p:nvPr>
        </p:nvSpPr>
        <p:spPr>
          <a:xfrm>
            <a:off x="839789" y="2479172"/>
            <a:ext cx="3181368" cy="4161471"/>
          </a:xfrm>
        </p:spPr>
        <p:txBody>
          <a:bodyPr>
            <a:noAutofit/>
          </a:bodyPr>
          <a:lstStyle/>
          <a:p>
            <a:pPr algn="just"/>
            <a:r>
              <a:rPr lang="en-IN" sz="1600" b="0" i="0" u="none" strike="noStrike" dirty="0">
                <a:solidFill>
                  <a:schemeClr val="tx1"/>
                </a:solidFill>
                <a:effectLst/>
                <a:latin typeface="Century Schoolbook" panose="02040604050505020304" pitchFamily="18" charset="0"/>
              </a:rPr>
              <a:t>It is a judicial process through which the validity and authenticity of a will is determined in a court of law. In this process, the executor of the will, beneficiaries, and value of the estate are determined. Probate helps the executor to receive a certification from the court that he is duly authorized to administer the estate of the testator under the will. Even a beneficiary can be  appointed as an executor under the will.</a:t>
            </a:r>
            <a:endParaRPr lang="en-US" sz="1600" dirty="0">
              <a:solidFill>
                <a:schemeClr val="tx1"/>
              </a:solidFill>
              <a:latin typeface="Century Schoolbook" panose="02040604050505020304" pitchFamily="18" charset="0"/>
            </a:endParaRPr>
          </a:p>
        </p:txBody>
      </p:sp>
      <p:sp>
        <p:nvSpPr>
          <p:cNvPr id="7" name="Text Placeholder 6">
            <a:extLst>
              <a:ext uri="{FF2B5EF4-FFF2-40B4-BE49-F238E27FC236}">
                <a16:creationId xmlns:a16="http://schemas.microsoft.com/office/drawing/2014/main" id="{AFE27B6E-B8A8-AC0B-F467-DD3FA173B7B5}"/>
              </a:ext>
            </a:extLst>
          </p:cNvPr>
          <p:cNvSpPr>
            <a:spLocks noGrp="1"/>
          </p:cNvSpPr>
          <p:nvPr>
            <p:ph type="body" sz="quarter" idx="3"/>
          </p:nvPr>
        </p:nvSpPr>
        <p:spPr>
          <a:xfrm>
            <a:off x="4109292" y="1916935"/>
            <a:ext cx="3294044" cy="547489"/>
          </a:xfrm>
        </p:spPr>
        <p:txBody>
          <a:bodyPr>
            <a:normAutofit fontScale="92500"/>
          </a:bodyPr>
          <a:lstStyle/>
          <a:p>
            <a:r>
              <a:rPr lang="en-US" dirty="0"/>
              <a:t>Letter of Administration</a:t>
            </a:r>
          </a:p>
        </p:txBody>
      </p:sp>
      <p:sp>
        <p:nvSpPr>
          <p:cNvPr id="8" name="Content Placeholder 7">
            <a:extLst>
              <a:ext uri="{FF2B5EF4-FFF2-40B4-BE49-F238E27FC236}">
                <a16:creationId xmlns:a16="http://schemas.microsoft.com/office/drawing/2014/main" id="{7B35A9F8-92F1-FD43-42BC-4D1F7C229F85}"/>
              </a:ext>
            </a:extLst>
          </p:cNvPr>
          <p:cNvSpPr>
            <a:spLocks noGrp="1"/>
          </p:cNvSpPr>
          <p:nvPr>
            <p:ph sz="quarter" idx="4"/>
          </p:nvPr>
        </p:nvSpPr>
        <p:spPr>
          <a:xfrm>
            <a:off x="4109291" y="2464424"/>
            <a:ext cx="3294044" cy="4161471"/>
          </a:xfrm>
        </p:spPr>
        <p:txBody>
          <a:bodyPr>
            <a:noAutofit/>
          </a:bodyPr>
          <a:lstStyle/>
          <a:p>
            <a:pPr algn="just"/>
            <a:r>
              <a:rPr lang="en-IN" sz="1600" b="0" i="0" u="none" strike="noStrike" dirty="0">
                <a:solidFill>
                  <a:schemeClr val="tx1"/>
                </a:solidFill>
                <a:effectLst/>
                <a:latin typeface="Century Schoolbook" panose="02040604050505020304" pitchFamily="18" charset="0"/>
              </a:rPr>
              <a:t>when a person dies intestate/ or doesn't nominate an executor under the will, it is then, the </a:t>
            </a:r>
            <a:r>
              <a:rPr lang="en-IN" sz="1600" b="0" i="1" u="none" strike="noStrike" dirty="0">
                <a:solidFill>
                  <a:schemeClr val="tx1"/>
                </a:solidFill>
                <a:effectLst/>
                <a:latin typeface="Century Schoolbook" panose="02040604050505020304" pitchFamily="18" charset="0"/>
              </a:rPr>
              <a:t>Letter of Administration</a:t>
            </a:r>
            <a:r>
              <a:rPr lang="en-IN" sz="1600" b="0" i="0" u="none" strike="noStrike" dirty="0">
                <a:solidFill>
                  <a:schemeClr val="tx1"/>
                </a:solidFill>
                <a:effectLst/>
                <a:latin typeface="Century Schoolbook" panose="02040604050505020304" pitchFamily="18" charset="0"/>
              </a:rPr>
              <a:t> acts as a facilitating document. Letter of Administration is granted to the beneficiaries after they apply to a Court of law having competent jurisdiction. Letter of Administration entitles the administrator to all rights belonging to the intestate as effectually as if the administration had been granted at the moment after his death.</a:t>
            </a:r>
            <a:endParaRPr lang="en-US" sz="1600" dirty="0">
              <a:solidFill>
                <a:schemeClr val="tx1"/>
              </a:solidFill>
              <a:latin typeface="Century Schoolbook" panose="02040604050505020304" pitchFamily="18" charset="0"/>
            </a:endParaRPr>
          </a:p>
        </p:txBody>
      </p:sp>
      <p:sp>
        <p:nvSpPr>
          <p:cNvPr id="9" name="Text Placeholder 8">
            <a:extLst>
              <a:ext uri="{FF2B5EF4-FFF2-40B4-BE49-F238E27FC236}">
                <a16:creationId xmlns:a16="http://schemas.microsoft.com/office/drawing/2014/main" id="{8FC3939D-37CB-5F65-C50A-A88C87FE195E}"/>
              </a:ext>
            </a:extLst>
          </p:cNvPr>
          <p:cNvSpPr>
            <a:spLocks noGrp="1"/>
          </p:cNvSpPr>
          <p:nvPr>
            <p:ph type="body" idx="1"/>
          </p:nvPr>
        </p:nvSpPr>
        <p:spPr>
          <a:xfrm>
            <a:off x="839788" y="1835405"/>
            <a:ext cx="3181369" cy="629019"/>
          </a:xfrm>
        </p:spPr>
        <p:txBody>
          <a:bodyPr/>
          <a:lstStyle/>
          <a:p>
            <a:r>
              <a:rPr lang="en-US" dirty="0"/>
              <a:t>Probate</a:t>
            </a:r>
          </a:p>
        </p:txBody>
      </p:sp>
      <p:sp>
        <p:nvSpPr>
          <p:cNvPr id="10" name="TextBox 9">
            <a:extLst>
              <a:ext uri="{FF2B5EF4-FFF2-40B4-BE49-F238E27FC236}">
                <a16:creationId xmlns:a16="http://schemas.microsoft.com/office/drawing/2014/main" id="{F4D05567-5896-CA69-F738-5B9CF115F17A}"/>
              </a:ext>
            </a:extLst>
          </p:cNvPr>
          <p:cNvSpPr txBox="1"/>
          <p:nvPr/>
        </p:nvSpPr>
        <p:spPr>
          <a:xfrm>
            <a:off x="7568589" y="2051025"/>
            <a:ext cx="3294044" cy="430887"/>
          </a:xfrm>
          <a:prstGeom prst="rect">
            <a:avLst/>
          </a:prstGeom>
          <a:noFill/>
        </p:spPr>
        <p:txBody>
          <a:bodyPr wrap="square" rtlCol="0">
            <a:spAutoFit/>
          </a:bodyPr>
          <a:lstStyle/>
          <a:p>
            <a:r>
              <a:rPr lang="en-US" sz="2200" b="1" dirty="0"/>
              <a:t>Succession Certificate</a:t>
            </a:r>
          </a:p>
        </p:txBody>
      </p:sp>
      <p:sp>
        <p:nvSpPr>
          <p:cNvPr id="12" name="TextBox 11">
            <a:extLst>
              <a:ext uri="{FF2B5EF4-FFF2-40B4-BE49-F238E27FC236}">
                <a16:creationId xmlns:a16="http://schemas.microsoft.com/office/drawing/2014/main" id="{0F551242-6C1B-208C-FB3B-3B9A05792119}"/>
              </a:ext>
            </a:extLst>
          </p:cNvPr>
          <p:cNvSpPr txBox="1"/>
          <p:nvPr/>
        </p:nvSpPr>
        <p:spPr>
          <a:xfrm>
            <a:off x="7455867" y="2464424"/>
            <a:ext cx="4500663" cy="3539430"/>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pPr algn="just"/>
            <a:r>
              <a:rPr lang="en-IN" sz="1600" b="0" i="0" u="none" strike="noStrike" dirty="0">
                <a:effectLst/>
                <a:latin typeface="Century Schoolbook" panose="02040604050505020304" pitchFamily="18" charset="0"/>
              </a:rPr>
              <a:t>Succession certificate is a sanctioning document that sanctions the right to inherit debt and securities to the legal heirs of the deceased who died intestate. This right sanctioned when the beneficiaries apply to a civil court of competent jurisdiction. A succession certificate gives legal recognition to the right of legal heirs to inherit the estate of the deceased.  According to Section  370 of the Act, it is pretty clear that Succession Certificate can not be granted pertaining to any debt or security to which the rights are required to be established by Probate or Letter of Administration. </a:t>
            </a:r>
            <a:endParaRPr lang="en-US" sz="1600" dirty="0">
              <a:latin typeface="Century Schoolbook" panose="02040604050505020304" pitchFamily="18" charset="0"/>
            </a:endParaRPr>
          </a:p>
        </p:txBody>
      </p:sp>
      <p:sp>
        <p:nvSpPr>
          <p:cNvPr id="15" name="Footer Placeholder 14">
            <a:extLst>
              <a:ext uri="{FF2B5EF4-FFF2-40B4-BE49-F238E27FC236}">
                <a16:creationId xmlns:a16="http://schemas.microsoft.com/office/drawing/2014/main" id="{F9CDED51-31B2-1FDD-5A00-09D572DAEB68}"/>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251698112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8BFDA7-2AA5-49BB-B8CE-5BAAD8CFE114}"/>
              </a:ext>
            </a:extLst>
          </p:cNvPr>
          <p:cNvSpPr>
            <a:spLocks noGrp="1"/>
          </p:cNvSpPr>
          <p:nvPr>
            <p:ph type="sldNum" sz="quarter" idx="12"/>
          </p:nvPr>
        </p:nvSpPr>
        <p:spPr/>
        <p:txBody>
          <a:bodyPr/>
          <a:lstStyle/>
          <a:p>
            <a:fld id="{D9BB3731-526F-4638-85F8-715D717FFC12}" type="slidenum">
              <a:rPr lang="en-US" smtClean="0"/>
              <a:pPr/>
              <a:t>7</a:t>
            </a:fld>
            <a:endParaRPr lang="en-US" dirty="0"/>
          </a:p>
        </p:txBody>
      </p:sp>
      <p:sp>
        <p:nvSpPr>
          <p:cNvPr id="8" name="TextBox 7">
            <a:extLst>
              <a:ext uri="{FF2B5EF4-FFF2-40B4-BE49-F238E27FC236}">
                <a16:creationId xmlns:a16="http://schemas.microsoft.com/office/drawing/2014/main" id="{06990282-C02E-4B99-BA6D-9C80F0A43DB9}"/>
              </a:ext>
            </a:extLst>
          </p:cNvPr>
          <p:cNvSpPr txBox="1"/>
          <p:nvPr/>
        </p:nvSpPr>
        <p:spPr>
          <a:xfrm>
            <a:off x="420636" y="199347"/>
            <a:ext cx="10545278" cy="584775"/>
          </a:xfrm>
          <a:prstGeom prst="rect">
            <a:avLst/>
          </a:prstGeom>
          <a:noFill/>
        </p:spPr>
        <p:txBody>
          <a:bodyPr wrap="square" rtlCol="0">
            <a:spAutoFit/>
          </a:bodyPr>
          <a:lstStyle/>
          <a:p>
            <a:r>
              <a:rPr lang="en-IN" sz="3200" b="1" dirty="0">
                <a:latin typeface="+mj-lt"/>
              </a:rPr>
              <a:t>Is making a Will Necessary? </a:t>
            </a:r>
          </a:p>
        </p:txBody>
      </p:sp>
      <p:sp>
        <p:nvSpPr>
          <p:cNvPr id="9" name="TextBox 8">
            <a:extLst>
              <a:ext uri="{FF2B5EF4-FFF2-40B4-BE49-F238E27FC236}">
                <a16:creationId xmlns:a16="http://schemas.microsoft.com/office/drawing/2014/main" id="{82E941AF-0441-42B7-BF57-EED4A6BECEDE}"/>
              </a:ext>
            </a:extLst>
          </p:cNvPr>
          <p:cNvSpPr txBox="1"/>
          <p:nvPr/>
        </p:nvSpPr>
        <p:spPr>
          <a:xfrm>
            <a:off x="586940" y="1897593"/>
            <a:ext cx="11018119" cy="3893374"/>
          </a:xfrm>
          <a:prstGeom prst="rect">
            <a:avLst/>
          </a:prstGeom>
          <a:noFill/>
        </p:spPr>
        <p:txBody>
          <a:bodyPr wrap="square" rtlCol="0">
            <a:spAutoFit/>
          </a:bodyPr>
          <a:lstStyle/>
          <a:p>
            <a:pPr marL="342900" indent="-342900">
              <a:buClr>
                <a:srgbClr val="DED8A4"/>
              </a:buClr>
              <a:buFont typeface="Arial" panose="020B0604020202020204" pitchFamily="34" charset="0"/>
              <a:buChar char="•"/>
            </a:pPr>
            <a:r>
              <a:rPr lang="en-IN" sz="1900" dirty="0">
                <a:latin typeface="Century Schoolbook" panose="02040604050505020304" pitchFamily="18" charset="0"/>
              </a:rPr>
              <a:t>When a person makes a Will and regulates succession of the properties  which he desires to be carried into effect after his demise is known as </a:t>
            </a:r>
            <a:r>
              <a:rPr lang="en-IN" sz="1900" b="1" dirty="0">
                <a:latin typeface="Century Schoolbook" panose="02040604050505020304" pitchFamily="18" charset="0"/>
              </a:rPr>
              <a:t>Testamentary Succession</a:t>
            </a:r>
            <a:r>
              <a:rPr lang="en-IN" sz="1900" dirty="0">
                <a:latin typeface="Century Schoolbook" panose="02040604050505020304" pitchFamily="18" charset="0"/>
              </a:rPr>
              <a:t>.</a:t>
            </a:r>
          </a:p>
          <a:p>
            <a:endParaRPr lang="en-IN" sz="1900" dirty="0">
              <a:latin typeface="Century Schoolbook" panose="02040604050505020304" pitchFamily="18" charset="0"/>
            </a:endParaRPr>
          </a:p>
          <a:p>
            <a:pPr marL="342900" indent="-342900">
              <a:buClr>
                <a:srgbClr val="DED8A4"/>
              </a:buClr>
              <a:buFont typeface="Times New Roman" panose="02020603050405020304" pitchFamily="18" charset="0"/>
              <a:buChar char="•"/>
            </a:pPr>
            <a:r>
              <a:rPr lang="en-IN" sz="1900" dirty="0">
                <a:latin typeface="Century Schoolbook" panose="02040604050505020304" pitchFamily="18" charset="0"/>
              </a:rPr>
              <a:t>If he dies without a will, then he is </a:t>
            </a:r>
            <a:r>
              <a:rPr lang="en-IN" sz="1900" b="1" dirty="0">
                <a:latin typeface="Century Schoolbook" panose="02040604050505020304" pitchFamily="18" charset="0"/>
              </a:rPr>
              <a:t>intestate (Non-testamentary Succession) </a:t>
            </a:r>
            <a:r>
              <a:rPr lang="en-IN" sz="1900" dirty="0">
                <a:latin typeface="Century Schoolbook" panose="02040604050505020304" pitchFamily="18" charset="0"/>
              </a:rPr>
              <a:t>and the personal law to which he is subject to, will be applicable. </a:t>
            </a:r>
          </a:p>
          <a:p>
            <a:pPr marL="342900" indent="-342900">
              <a:buClr>
                <a:srgbClr val="DED8A4"/>
              </a:buClr>
              <a:buFont typeface="Times New Roman" panose="02020603050405020304" pitchFamily="18" charset="0"/>
              <a:buChar char="•"/>
            </a:pPr>
            <a:endParaRPr lang="en-IN" sz="1900" dirty="0">
              <a:latin typeface="Century Schoolbook" panose="02040604050505020304" pitchFamily="18" charset="0"/>
            </a:endParaRPr>
          </a:p>
          <a:p>
            <a:pPr marL="342900" indent="-342900">
              <a:buClr>
                <a:srgbClr val="DED8A4"/>
              </a:buClr>
              <a:buFont typeface="Times New Roman" panose="02020603050405020304" pitchFamily="18" charset="0"/>
              <a:buChar char="•"/>
            </a:pPr>
            <a:r>
              <a:rPr lang="en-IN" sz="1900" dirty="0">
                <a:latin typeface="Century Schoolbook" panose="02040604050505020304" pitchFamily="18" charset="0"/>
              </a:rPr>
              <a:t> A well written and valid Will smoothens transmission of an Estate to its rightful legatees. It reduces the headaches and the heartaches of the family.</a:t>
            </a:r>
          </a:p>
          <a:p>
            <a:pPr marL="342900" indent="-342900">
              <a:buClr>
                <a:srgbClr val="DED8A4"/>
              </a:buClr>
              <a:buFont typeface="Times New Roman" panose="02020603050405020304" pitchFamily="18" charset="0"/>
              <a:buChar char="•"/>
            </a:pPr>
            <a:endParaRPr lang="en-IN" sz="1900" dirty="0">
              <a:latin typeface="Century Schoolbook" panose="02040604050505020304" pitchFamily="18" charset="0"/>
            </a:endParaRPr>
          </a:p>
          <a:p>
            <a:pPr marL="342900" indent="-342900">
              <a:buClr>
                <a:srgbClr val="DED8A4"/>
              </a:buClr>
              <a:buFont typeface="Times New Roman" panose="02020603050405020304" pitchFamily="18" charset="0"/>
              <a:buChar char="•"/>
            </a:pPr>
            <a:r>
              <a:rPr lang="en-IN" sz="1900" dirty="0">
                <a:latin typeface="Century Schoolbook" panose="02040604050505020304" pitchFamily="18" charset="0"/>
              </a:rPr>
              <a:t>Experience shows that in absence of a Will, there are instances of family feuds erupting.</a:t>
            </a:r>
          </a:p>
          <a:p>
            <a:pPr marL="342900" indent="-342900">
              <a:buClr>
                <a:srgbClr val="DED8A4"/>
              </a:buClr>
              <a:buFont typeface="Times New Roman" panose="02020603050405020304" pitchFamily="18" charset="0"/>
              <a:buChar char="•"/>
            </a:pPr>
            <a:endParaRPr lang="en-IN" sz="1900" dirty="0">
              <a:latin typeface="Century Schoolbook" panose="02040604050505020304" pitchFamily="18" charset="0"/>
            </a:endParaRPr>
          </a:p>
          <a:p>
            <a:pPr marL="342900" indent="-342900">
              <a:buClr>
                <a:srgbClr val="DED8A4"/>
              </a:buClr>
              <a:buFont typeface="Times New Roman" panose="02020603050405020304" pitchFamily="18" charset="0"/>
              <a:buChar char="•"/>
            </a:pPr>
            <a:r>
              <a:rPr lang="en-IN" sz="1900" dirty="0">
                <a:latin typeface="Century Schoolbook" panose="02040604050505020304" pitchFamily="18" charset="0"/>
              </a:rPr>
              <a:t>In the absence of a Will, sometimes the heirs are not aware of the properties of the deceased testator which results in usurpation of the property by a 3</a:t>
            </a:r>
            <a:r>
              <a:rPr lang="en-IN" sz="1900" baseline="30000" dirty="0">
                <a:latin typeface="Century Schoolbook" panose="02040604050505020304" pitchFamily="18" charset="0"/>
              </a:rPr>
              <a:t>rd</a:t>
            </a:r>
            <a:r>
              <a:rPr lang="en-IN" sz="1900" dirty="0">
                <a:latin typeface="Century Schoolbook" panose="02040604050505020304" pitchFamily="18" charset="0"/>
              </a:rPr>
              <a:t> party.</a:t>
            </a:r>
          </a:p>
        </p:txBody>
      </p:sp>
      <p:sp>
        <p:nvSpPr>
          <p:cNvPr id="5" name="Footer Placeholder 4">
            <a:extLst>
              <a:ext uri="{FF2B5EF4-FFF2-40B4-BE49-F238E27FC236}">
                <a16:creationId xmlns:a16="http://schemas.microsoft.com/office/drawing/2014/main" id="{E6D7D8E7-979F-F92B-F11C-6660BA26ACD8}"/>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338370863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9">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p:tgtEl>
                                          <p:spTgt spid="9">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9">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 calcmode="lin" valueType="num">
                                      <p:cBhvr additive="base">
                                        <p:cTn id="19" dur="500"/>
                                        <p:tgtEl>
                                          <p:spTgt spid="9">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9">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 calcmode="lin" valueType="num">
                                      <p:cBhvr additive="base">
                                        <p:cTn id="25" dur="500"/>
                                        <p:tgtEl>
                                          <p:spTgt spid="9">
                                            <p:txEl>
                                              <p:pRg st="6" end="6"/>
                                            </p:txEl>
                                          </p:spTgt>
                                        </p:tgtEl>
                                        <p:attrNameLst>
                                          <p:attrName>ppt_y</p:attrName>
                                        </p:attrNameLst>
                                      </p:cBhvr>
                                      <p:tavLst>
                                        <p:tav tm="0">
                                          <p:val>
                                            <p:strVal val="#ppt_y+#ppt_h*1.125000"/>
                                          </p:val>
                                        </p:tav>
                                        <p:tav tm="100000">
                                          <p:val>
                                            <p:strVal val="#ppt_y"/>
                                          </p:val>
                                        </p:tav>
                                      </p:tavLst>
                                    </p:anim>
                                    <p:animEffect transition="in" filter="wipe(up)">
                                      <p:cBhvr>
                                        <p:cTn id="26" dur="500"/>
                                        <p:tgtEl>
                                          <p:spTgt spid="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anim calcmode="lin" valueType="num">
                                      <p:cBhvr additive="base">
                                        <p:cTn id="31" dur="500"/>
                                        <p:tgtEl>
                                          <p:spTgt spid="9">
                                            <p:txEl>
                                              <p:pRg st="8" end="8"/>
                                            </p:txEl>
                                          </p:spTgt>
                                        </p:tgtEl>
                                        <p:attrNameLst>
                                          <p:attrName>ppt_y</p:attrName>
                                        </p:attrNameLst>
                                      </p:cBhvr>
                                      <p:tavLst>
                                        <p:tav tm="0">
                                          <p:val>
                                            <p:strVal val="#ppt_y+#ppt_h*1.125000"/>
                                          </p:val>
                                        </p:tav>
                                        <p:tav tm="100000">
                                          <p:val>
                                            <p:strVal val="#ppt_y"/>
                                          </p:val>
                                        </p:tav>
                                      </p:tavLst>
                                    </p:anim>
                                    <p:animEffect transition="in" filter="wipe(up)">
                                      <p:cBhvr>
                                        <p:cTn id="32"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DF7AA9-0F4C-4756-B85F-E334CA2F5A8A}"/>
              </a:ext>
            </a:extLst>
          </p:cNvPr>
          <p:cNvSpPr>
            <a:spLocks noGrp="1"/>
          </p:cNvSpPr>
          <p:nvPr>
            <p:ph type="body" sz="quarter" idx="13"/>
          </p:nvPr>
        </p:nvSpPr>
        <p:spPr>
          <a:xfrm>
            <a:off x="616443" y="1925053"/>
            <a:ext cx="11001249" cy="4485372"/>
          </a:xfrm>
        </p:spPr>
        <p:txBody>
          <a:bodyPr>
            <a:noAutofit/>
          </a:bodyPr>
          <a:lstStyle/>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In the present times, government authorities, non-government authorities, banks, societies, local bodies always call for a probate, letters of administration or a succession certificate from a claimant.</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Therefore it is strongly urged to have a Will in Place. The nitty-gritty’s of preparing a will is within the domain of the legal profession and it is further urged to seek appropriate guidance from a legal professionals in drafting a will.</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The right of an administrator or an executor is established only when the will is probated or letters of administration are granted by the competent court. </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When a probate is granted, it’s genuineness is certified by the Hon’ble Court under its seal and is binding on the world at large.</a:t>
            </a:r>
          </a:p>
          <a:p>
            <a:pPr algn="just">
              <a:lnSpc>
                <a:spcPct val="100000"/>
              </a:lnSpc>
            </a:pPr>
            <a:endParaRPr lang="en-US" sz="1800" u="sng" dirty="0"/>
          </a:p>
        </p:txBody>
      </p:sp>
      <p:sp>
        <p:nvSpPr>
          <p:cNvPr id="2" name="Slide Number Placeholder 1">
            <a:extLst>
              <a:ext uri="{FF2B5EF4-FFF2-40B4-BE49-F238E27FC236}">
                <a16:creationId xmlns:a16="http://schemas.microsoft.com/office/drawing/2014/main" id="{F6D6345A-1B84-4119-B803-EDB9B6BA3B6B}"/>
              </a:ext>
            </a:extLst>
          </p:cNvPr>
          <p:cNvSpPr>
            <a:spLocks noGrp="1"/>
          </p:cNvSpPr>
          <p:nvPr>
            <p:ph type="sldNum" sz="quarter" idx="12"/>
          </p:nvPr>
        </p:nvSpPr>
        <p:spPr/>
        <p:txBody>
          <a:bodyPr/>
          <a:lstStyle/>
          <a:p>
            <a:fld id="{D9BB3731-526F-4638-85F8-715D717FFC12}" type="slidenum">
              <a:rPr lang="en-US" smtClean="0"/>
              <a:t>8</a:t>
            </a:fld>
            <a:endParaRPr lang="en-US" dirty="0"/>
          </a:p>
        </p:txBody>
      </p:sp>
      <p:sp>
        <p:nvSpPr>
          <p:cNvPr id="5" name="TextBox 4">
            <a:extLst>
              <a:ext uri="{FF2B5EF4-FFF2-40B4-BE49-F238E27FC236}">
                <a16:creationId xmlns:a16="http://schemas.microsoft.com/office/drawing/2014/main" id="{9BCA0DAE-1615-4254-864A-093A91DA1468}"/>
              </a:ext>
            </a:extLst>
          </p:cNvPr>
          <p:cNvSpPr txBox="1"/>
          <p:nvPr/>
        </p:nvSpPr>
        <p:spPr>
          <a:xfrm>
            <a:off x="541822" y="447575"/>
            <a:ext cx="10811978" cy="646331"/>
          </a:xfrm>
          <a:prstGeom prst="rect">
            <a:avLst/>
          </a:prstGeom>
          <a:noFill/>
        </p:spPr>
        <p:txBody>
          <a:bodyPr wrap="square" rtlCol="0">
            <a:spAutoFit/>
          </a:bodyPr>
          <a:lstStyle/>
          <a:p>
            <a:r>
              <a:rPr lang="en-IN" sz="3600" b="1" dirty="0">
                <a:latin typeface="+mj-lt"/>
              </a:rPr>
              <a:t>Will making IS Necessary.</a:t>
            </a:r>
          </a:p>
        </p:txBody>
      </p:sp>
      <p:sp>
        <p:nvSpPr>
          <p:cNvPr id="7" name="Footer Placeholder 6">
            <a:extLst>
              <a:ext uri="{FF2B5EF4-FFF2-40B4-BE49-F238E27FC236}">
                <a16:creationId xmlns:a16="http://schemas.microsoft.com/office/drawing/2014/main" id="{5698F228-D1BD-A96D-5CBC-516A9A8CBA06}"/>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595823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BB387E-4314-46DA-9216-525C603EC5C5}"/>
              </a:ext>
            </a:extLst>
          </p:cNvPr>
          <p:cNvSpPr>
            <a:spLocks noGrp="1"/>
          </p:cNvSpPr>
          <p:nvPr>
            <p:ph type="sldNum" sz="quarter" idx="12"/>
          </p:nvPr>
        </p:nvSpPr>
        <p:spPr/>
        <p:txBody>
          <a:bodyPr/>
          <a:lstStyle/>
          <a:p>
            <a:fld id="{D9BB3731-526F-4638-85F8-715D717FFC12}" type="slidenum">
              <a:rPr lang="en-US" noProof="0" smtClean="0"/>
              <a:t>9</a:t>
            </a:fld>
            <a:endParaRPr lang="en-US" noProof="0" dirty="0"/>
          </a:p>
        </p:txBody>
      </p:sp>
      <p:sp>
        <p:nvSpPr>
          <p:cNvPr id="5" name="Title 4">
            <a:extLst>
              <a:ext uri="{FF2B5EF4-FFF2-40B4-BE49-F238E27FC236}">
                <a16:creationId xmlns:a16="http://schemas.microsoft.com/office/drawing/2014/main" id="{9A5E9A48-F2BE-45C9-B44F-0C5E1316778A}"/>
              </a:ext>
            </a:extLst>
          </p:cNvPr>
          <p:cNvSpPr>
            <a:spLocks noGrp="1"/>
          </p:cNvSpPr>
          <p:nvPr>
            <p:ph type="title"/>
          </p:nvPr>
        </p:nvSpPr>
        <p:spPr/>
        <p:txBody>
          <a:bodyPr>
            <a:normAutofit/>
          </a:bodyPr>
          <a:lstStyle/>
          <a:p>
            <a:r>
              <a:rPr lang="en-IN" sz="3600" dirty="0"/>
              <a:t>Points to be borne in mind when making a Will</a:t>
            </a:r>
          </a:p>
        </p:txBody>
      </p:sp>
      <p:sp>
        <p:nvSpPr>
          <p:cNvPr id="6" name="Text Placeholder 5">
            <a:extLst>
              <a:ext uri="{FF2B5EF4-FFF2-40B4-BE49-F238E27FC236}">
                <a16:creationId xmlns:a16="http://schemas.microsoft.com/office/drawing/2014/main" id="{93194FB5-BE6A-4170-B11E-839606B887A5}"/>
              </a:ext>
            </a:extLst>
          </p:cNvPr>
          <p:cNvSpPr>
            <a:spLocks noGrp="1"/>
          </p:cNvSpPr>
          <p:nvPr>
            <p:ph type="body" sz="quarter" idx="13"/>
          </p:nvPr>
        </p:nvSpPr>
        <p:spPr>
          <a:xfrm>
            <a:off x="198305" y="1806766"/>
            <a:ext cx="11393928" cy="4535040"/>
          </a:xfrm>
        </p:spPr>
        <p:txBody>
          <a:bodyPr>
            <a:normAutofit lnSpcReduction="10000"/>
          </a:bodyPr>
          <a:lstStyle/>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A Will is one of the most solemn documents known to law. </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One can only bequeath what one Owns or will own.</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A person who desires to make will must be clear in his mind as to what his executors are supposed to do upon his demise; beginning with disposal of his mortal remains and for the purposes of carrying out funeral and </a:t>
            </a:r>
            <a:r>
              <a:rPr lang="en-IN" sz="1800" dirty="0" err="1">
                <a:solidFill>
                  <a:schemeClr val="tx1"/>
                </a:solidFill>
                <a:latin typeface="Century Schoolbook" panose="02040604050505020304" pitchFamily="18" charset="0"/>
              </a:rPr>
              <a:t>obsequial</a:t>
            </a:r>
            <a:r>
              <a:rPr lang="en-IN" sz="1800" dirty="0">
                <a:solidFill>
                  <a:schemeClr val="tx1"/>
                </a:solidFill>
                <a:latin typeface="Century Schoolbook" panose="02040604050505020304" pitchFamily="18" charset="0"/>
              </a:rPr>
              <a:t> ceremonies. Thereafter payment of his debts, what the testator wants to bequeath, to whom he wants to give, in what share, when the bequest is supposed to take effect all has to be chartered out and the legal professional will provide assistance for the same.</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A clear and unambiguous Will is a boon for the executors and the courts alike for they, then are clear in their minds about the wishes and intentions of the testator.</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 A legal professional can be of great help when a roadmap for a will is desired to be drawn up, for there are many situations that can crop up at the time of administration of the estate which the legal professional with, his experience can guide the testator.</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Immovable property can be bequeathed under a will, </a:t>
            </a:r>
            <a:r>
              <a:rPr lang="en-IN" sz="1800" u="sng" dirty="0">
                <a:solidFill>
                  <a:schemeClr val="tx1"/>
                </a:solidFill>
                <a:latin typeface="Century Schoolbook" panose="02040604050505020304" pitchFamily="18" charset="0"/>
              </a:rPr>
              <a:t>however care has to be exercised that joint properties, tenancies cannot be bequeathed.</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Movable assets can also be bequeathed under a will.</a:t>
            </a:r>
          </a:p>
        </p:txBody>
      </p:sp>
      <p:sp>
        <p:nvSpPr>
          <p:cNvPr id="7" name="Footer Placeholder 6">
            <a:extLst>
              <a:ext uri="{FF2B5EF4-FFF2-40B4-BE49-F238E27FC236}">
                <a16:creationId xmlns:a16="http://schemas.microsoft.com/office/drawing/2014/main" id="{B30B99A3-7B7F-32FA-C688-436E0E9C4BCB}"/>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27540770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ircle(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circle(in)">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circle(in)">
                                      <p:cBhvr>
                                        <p:cTn id="32" dur="2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circle(in)">
                                      <p:cBhvr>
                                        <p:cTn id="37"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D89D0A-B11A-4476-B530-C3031CE146AD}"/>
              </a:ext>
            </a:extLst>
          </p:cNvPr>
          <p:cNvSpPr>
            <a:spLocks noGrp="1"/>
          </p:cNvSpPr>
          <p:nvPr>
            <p:ph type="sldNum" sz="quarter" idx="12"/>
          </p:nvPr>
        </p:nvSpPr>
        <p:spPr/>
        <p:txBody>
          <a:bodyPr/>
          <a:lstStyle/>
          <a:p>
            <a:fld id="{D9BB3731-526F-4638-85F8-715D717FFC12}" type="slidenum">
              <a:rPr lang="en-US" noProof="0" smtClean="0"/>
              <a:t>10</a:t>
            </a:fld>
            <a:endParaRPr lang="en-US" noProof="0" dirty="0"/>
          </a:p>
        </p:txBody>
      </p:sp>
      <p:sp>
        <p:nvSpPr>
          <p:cNvPr id="5" name="Title 4">
            <a:extLst>
              <a:ext uri="{FF2B5EF4-FFF2-40B4-BE49-F238E27FC236}">
                <a16:creationId xmlns:a16="http://schemas.microsoft.com/office/drawing/2014/main" id="{281E9CAC-966E-41CA-B9A1-9AA83B6205CC}"/>
              </a:ext>
            </a:extLst>
          </p:cNvPr>
          <p:cNvSpPr>
            <a:spLocks noGrp="1"/>
          </p:cNvSpPr>
          <p:nvPr>
            <p:ph type="title"/>
          </p:nvPr>
        </p:nvSpPr>
        <p:spPr>
          <a:xfrm>
            <a:off x="400050" y="260350"/>
            <a:ext cx="10515600" cy="1187811"/>
          </a:xfrm>
        </p:spPr>
        <p:txBody>
          <a:bodyPr>
            <a:normAutofit/>
          </a:bodyPr>
          <a:lstStyle/>
          <a:p>
            <a:r>
              <a:rPr lang="en-IN" sz="3200" dirty="0"/>
              <a:t>Types of Wills- Privileged &amp; Unprivileged Wills.</a:t>
            </a:r>
          </a:p>
        </p:txBody>
      </p:sp>
      <p:sp>
        <p:nvSpPr>
          <p:cNvPr id="6" name="Text Placeholder 5">
            <a:extLst>
              <a:ext uri="{FF2B5EF4-FFF2-40B4-BE49-F238E27FC236}">
                <a16:creationId xmlns:a16="http://schemas.microsoft.com/office/drawing/2014/main" id="{7345184F-4484-45D9-9C8B-BBFEFFD89A75}"/>
              </a:ext>
            </a:extLst>
          </p:cNvPr>
          <p:cNvSpPr>
            <a:spLocks noGrp="1"/>
          </p:cNvSpPr>
          <p:nvPr>
            <p:ph type="body" sz="quarter" idx="13"/>
          </p:nvPr>
        </p:nvSpPr>
        <p:spPr>
          <a:xfrm>
            <a:off x="500514" y="2297905"/>
            <a:ext cx="11328933" cy="3852637"/>
          </a:xfrm>
        </p:spPr>
        <p:txBody>
          <a:bodyPr>
            <a:normAutofit lnSpcReduction="10000"/>
          </a:bodyPr>
          <a:lstStyle/>
          <a:p>
            <a:pPr marL="285750" indent="-285750" algn="just">
              <a:buFont typeface="Arial" panose="020B0604020202020204" pitchFamily="34" charset="0"/>
              <a:buChar char="•"/>
            </a:pPr>
            <a:r>
              <a:rPr lang="en-IN" sz="1800" b="1" dirty="0">
                <a:solidFill>
                  <a:schemeClr val="tx1"/>
                </a:solidFill>
                <a:latin typeface="Century Schoolbook" panose="02040604050505020304" pitchFamily="18" charset="0"/>
              </a:rPr>
              <a:t>Unprivileged Wills</a:t>
            </a:r>
            <a:r>
              <a:rPr lang="en-IN" sz="1800" dirty="0">
                <a:solidFill>
                  <a:schemeClr val="tx1"/>
                </a:solidFill>
                <a:latin typeface="Century Schoolbook" panose="02040604050505020304" pitchFamily="18" charset="0"/>
              </a:rPr>
              <a:t>- Simply put, every person of sound and disposing state of mind and not being a minor may dispose of his property by Will. </a:t>
            </a:r>
            <a:r>
              <a:rPr lang="en-IN" sz="1800" b="1" dirty="0">
                <a:solidFill>
                  <a:schemeClr val="tx1"/>
                </a:solidFill>
                <a:latin typeface="Century Schoolbook" panose="02040604050505020304" pitchFamily="18" charset="0"/>
              </a:rPr>
              <a:t>(Section 59)</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Persons who are deaf, dumb, blind or other Specially abled individuals can make a valid Will </a:t>
            </a:r>
            <a:r>
              <a:rPr lang="en-IN" sz="1800" u="sng" dirty="0">
                <a:solidFill>
                  <a:schemeClr val="tx1"/>
                </a:solidFill>
                <a:latin typeface="Century Schoolbook" panose="02040604050505020304" pitchFamily="18" charset="0"/>
              </a:rPr>
              <a:t>if they are able to know what they do by it</a:t>
            </a:r>
            <a:r>
              <a:rPr lang="en-IN" sz="1800" dirty="0">
                <a:solidFill>
                  <a:schemeClr val="tx1"/>
                </a:solidFill>
                <a:latin typeface="Century Schoolbook" panose="02040604050505020304" pitchFamily="18" charset="0"/>
              </a:rPr>
              <a:t>. </a:t>
            </a:r>
            <a:r>
              <a:rPr lang="en-IN" sz="1800" b="1" dirty="0">
                <a:solidFill>
                  <a:schemeClr val="tx1"/>
                </a:solidFill>
                <a:latin typeface="Century Schoolbook" panose="02040604050505020304" pitchFamily="18" charset="0"/>
              </a:rPr>
              <a:t>(explanation 2 of Section 59)</a:t>
            </a:r>
          </a:p>
          <a:p>
            <a:pPr marL="285750" indent="-285750" algn="just">
              <a:buFont typeface="Arial" panose="020B0604020202020204" pitchFamily="34" charset="0"/>
              <a:buChar char="•"/>
            </a:pPr>
            <a:r>
              <a:rPr lang="en-IN" sz="1800" b="1" dirty="0">
                <a:solidFill>
                  <a:schemeClr val="tx1"/>
                </a:solidFill>
                <a:latin typeface="Century Schoolbook" panose="02040604050505020304" pitchFamily="18" charset="0"/>
              </a:rPr>
              <a:t>Privileged Wills- </a:t>
            </a:r>
            <a:r>
              <a:rPr lang="en-IN" sz="1800" dirty="0">
                <a:solidFill>
                  <a:schemeClr val="tx1"/>
                </a:solidFill>
                <a:latin typeface="Century Schoolbook" panose="02040604050505020304" pitchFamily="18" charset="0"/>
              </a:rPr>
              <a:t>There are special rules for preparation and execution of Wills by soldiers, sailors and airmen, they can make privileged Will.  </a:t>
            </a:r>
            <a:r>
              <a:rPr lang="en-IN" sz="1800" b="1" dirty="0">
                <a:solidFill>
                  <a:schemeClr val="tx1"/>
                </a:solidFill>
                <a:latin typeface="Century Schoolbook" panose="02040604050505020304" pitchFamily="18" charset="0"/>
              </a:rPr>
              <a:t>(Section 65)</a:t>
            </a:r>
            <a:endParaRPr lang="en-IN" sz="1800" dirty="0">
              <a:solidFill>
                <a:schemeClr val="tx1"/>
              </a:solidFill>
              <a:latin typeface="Century Schoolbook" panose="02040604050505020304" pitchFamily="18" charset="0"/>
            </a:endParaRP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A will or any part of a will, the making of which has been caused by fraud or coercion, or by such importunity as takes away the free agency of the testator, is void. </a:t>
            </a:r>
            <a:r>
              <a:rPr lang="en-IN" sz="1800" b="1" dirty="0">
                <a:solidFill>
                  <a:schemeClr val="tx1"/>
                </a:solidFill>
                <a:latin typeface="Century Schoolbook" panose="02040604050505020304" pitchFamily="18" charset="0"/>
              </a:rPr>
              <a:t>(Section 61)</a:t>
            </a:r>
            <a:endParaRPr lang="en-IN" sz="1800" dirty="0">
              <a:solidFill>
                <a:schemeClr val="tx1"/>
              </a:solidFill>
              <a:latin typeface="Century Schoolbook" panose="02040604050505020304" pitchFamily="18" charset="0"/>
            </a:endParaRP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There is no prescribed format to prepare a Will, however over the years with practice there is a structure of how a Will is to be prepared.</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The Will can be prepared in a language understood by the testator or it can be prepared in the language commonly understood and the contents have to be explained to the testator. </a:t>
            </a:r>
            <a:r>
              <a:rPr lang="en-IN" sz="1800" b="1" dirty="0">
                <a:solidFill>
                  <a:schemeClr val="tx1"/>
                </a:solidFill>
                <a:latin typeface="Century Schoolbook" panose="02040604050505020304" pitchFamily="18" charset="0"/>
              </a:rPr>
              <a:t>(Section 61 and 87)</a:t>
            </a:r>
          </a:p>
        </p:txBody>
      </p:sp>
      <p:sp>
        <p:nvSpPr>
          <p:cNvPr id="7" name="Footer Placeholder 6">
            <a:extLst>
              <a:ext uri="{FF2B5EF4-FFF2-40B4-BE49-F238E27FC236}">
                <a16:creationId xmlns:a16="http://schemas.microsoft.com/office/drawing/2014/main" id="{6C558969-AD6D-DA61-0AF5-41D1288DA3E6}"/>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103139345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randombar(horizontal)">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randombar(horizontal)">
                                      <p:cBhvr>
                                        <p:cTn id="25" dur="500"/>
                                        <p:tgtEl>
                                          <p:spTgt spid="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randombar(horizontal)">
                                      <p:cBhvr>
                                        <p:cTn id="30"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7637A78-940C-4159-8D74-0EAA25E634CE}"/>
              </a:ext>
            </a:extLst>
          </p:cNvPr>
          <p:cNvSpPr>
            <a:spLocks noGrp="1"/>
          </p:cNvSpPr>
          <p:nvPr>
            <p:ph type="body" sz="quarter" idx="13"/>
          </p:nvPr>
        </p:nvSpPr>
        <p:spPr>
          <a:xfrm>
            <a:off x="423513" y="2021305"/>
            <a:ext cx="10084592" cy="4484426"/>
          </a:xfrm>
        </p:spPr>
        <p:txBody>
          <a:bodyPr>
            <a:normAutofit/>
          </a:bodyPr>
          <a:lstStyle/>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Once the testator is satisfied that the Will is prepared according to his instruction, he can sign it himself </a:t>
            </a:r>
            <a:r>
              <a:rPr lang="en-IN" sz="1800" u="sng" dirty="0">
                <a:solidFill>
                  <a:schemeClr val="tx1"/>
                </a:solidFill>
                <a:latin typeface="Century Schoolbook" panose="02040604050505020304" pitchFamily="18" charset="0"/>
              </a:rPr>
              <a:t>or affix his Mark or he can direct some other person to sign in his presence. </a:t>
            </a:r>
            <a:r>
              <a:rPr lang="en-IN" sz="1800" b="1" u="sng" dirty="0">
                <a:solidFill>
                  <a:schemeClr val="tx1"/>
                </a:solidFill>
                <a:latin typeface="Century Schoolbook" panose="02040604050505020304" pitchFamily="18" charset="0"/>
              </a:rPr>
              <a:t>(Section 67)</a:t>
            </a:r>
            <a:endParaRPr lang="en-IN" sz="1800" dirty="0">
              <a:solidFill>
                <a:schemeClr val="tx1"/>
              </a:solidFill>
              <a:latin typeface="Century Schoolbook" panose="02040604050505020304" pitchFamily="18" charset="0"/>
            </a:endParaRP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The Will has to be attested by 2 or more witnesses each of whom has seen the Testator’s sign or affixed his mark or has seen some of the person signed a Will. Without the will being attested by 2 or more witnesses, the Will is an invalid Will. </a:t>
            </a:r>
            <a:r>
              <a:rPr lang="en-IN" sz="1800" b="1" dirty="0">
                <a:solidFill>
                  <a:schemeClr val="tx1"/>
                </a:solidFill>
                <a:latin typeface="Century Schoolbook" panose="02040604050505020304" pitchFamily="18" charset="0"/>
              </a:rPr>
              <a:t>(Section 63 (c))</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A Will can be drawn and reduced into writing on any paper. Presently in India there is no provision for having the Digitised Will. In America they have a provision for the same.</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Registration of a Will is optional. It is suggested that registration can be done as advised by the legal professional on a case to case basis.</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If a legacy is bequeathed to a person who is named an executor of the will, he shall not take the legacy, unless he proves the will or otherwise manifests an intention to act as executor.</a:t>
            </a:r>
            <a:r>
              <a:rPr lang="en-IN" sz="1800" dirty="0">
                <a:effectLst/>
                <a:latin typeface="Times New Roman" panose="02020603050405020304" pitchFamily="18" charset="0"/>
              </a:rPr>
              <a:t> (</a:t>
            </a:r>
            <a:r>
              <a:rPr lang="en-IN" sz="1800" b="1" dirty="0">
                <a:solidFill>
                  <a:schemeClr val="tx1"/>
                </a:solidFill>
                <a:latin typeface="Century Schoolbook" panose="02040604050505020304" pitchFamily="18" charset="0"/>
              </a:rPr>
              <a:t>Section 141)</a:t>
            </a:r>
            <a:endParaRPr lang="en-IN" sz="1800" b="1" dirty="0"/>
          </a:p>
        </p:txBody>
      </p:sp>
      <p:sp>
        <p:nvSpPr>
          <p:cNvPr id="7" name="Title 4">
            <a:extLst>
              <a:ext uri="{FF2B5EF4-FFF2-40B4-BE49-F238E27FC236}">
                <a16:creationId xmlns:a16="http://schemas.microsoft.com/office/drawing/2014/main" id="{536FBE90-3E22-47BA-B619-7B7E9A25DDAF}"/>
              </a:ext>
            </a:extLst>
          </p:cNvPr>
          <p:cNvSpPr>
            <a:spLocks noGrp="1"/>
          </p:cNvSpPr>
          <p:nvPr>
            <p:ph type="title"/>
          </p:nvPr>
        </p:nvSpPr>
        <p:spPr>
          <a:xfrm>
            <a:off x="164808" y="168523"/>
            <a:ext cx="10515600" cy="1187811"/>
          </a:xfrm>
        </p:spPr>
        <p:txBody>
          <a:bodyPr>
            <a:normAutofit/>
          </a:bodyPr>
          <a:lstStyle/>
          <a:p>
            <a:r>
              <a:rPr lang="en-IN" sz="3200" dirty="0"/>
              <a:t>Execution of Unprivileged Wills.</a:t>
            </a:r>
          </a:p>
        </p:txBody>
      </p:sp>
      <p:sp>
        <p:nvSpPr>
          <p:cNvPr id="5" name="Slide Number Placeholder 4">
            <a:extLst>
              <a:ext uri="{FF2B5EF4-FFF2-40B4-BE49-F238E27FC236}">
                <a16:creationId xmlns:a16="http://schemas.microsoft.com/office/drawing/2014/main" id="{B5302DF1-6058-EEDD-28AC-575BD401510A}"/>
              </a:ext>
            </a:extLst>
          </p:cNvPr>
          <p:cNvSpPr>
            <a:spLocks noGrp="1"/>
          </p:cNvSpPr>
          <p:nvPr>
            <p:ph type="sldNum" sz="quarter" idx="12"/>
          </p:nvPr>
        </p:nvSpPr>
        <p:spPr/>
        <p:txBody>
          <a:bodyPr/>
          <a:lstStyle/>
          <a:p>
            <a:fld id="{D9BB3731-526F-4638-85F8-715D717FFC12}" type="slidenum">
              <a:rPr lang="en-US" noProof="0" smtClean="0"/>
              <a:t>11</a:t>
            </a:fld>
            <a:endParaRPr lang="en-US" noProof="0" dirty="0"/>
          </a:p>
        </p:txBody>
      </p:sp>
      <p:sp>
        <p:nvSpPr>
          <p:cNvPr id="8" name="Footer Placeholder 7">
            <a:extLst>
              <a:ext uri="{FF2B5EF4-FFF2-40B4-BE49-F238E27FC236}">
                <a16:creationId xmlns:a16="http://schemas.microsoft.com/office/drawing/2014/main" id="{1B88D791-F2E7-1311-C78B-485E23F6DF2C}"/>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89160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arn(inVertic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arn(inVertical)">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26A6F7-CCD2-4741-BB96-85F034941B7B}"/>
              </a:ext>
            </a:extLst>
          </p:cNvPr>
          <p:cNvSpPr>
            <a:spLocks noGrp="1"/>
          </p:cNvSpPr>
          <p:nvPr>
            <p:ph type="sldNum" sz="quarter" idx="12"/>
          </p:nvPr>
        </p:nvSpPr>
        <p:spPr/>
        <p:txBody>
          <a:bodyPr/>
          <a:lstStyle/>
          <a:p>
            <a:fld id="{D9BB3731-526F-4638-85F8-715D717FFC12}" type="slidenum">
              <a:rPr lang="en-US" noProof="0" smtClean="0"/>
              <a:t>12</a:t>
            </a:fld>
            <a:endParaRPr lang="en-US" noProof="0" dirty="0"/>
          </a:p>
        </p:txBody>
      </p:sp>
      <p:sp>
        <p:nvSpPr>
          <p:cNvPr id="6" name="Text Placeholder 5">
            <a:extLst>
              <a:ext uri="{FF2B5EF4-FFF2-40B4-BE49-F238E27FC236}">
                <a16:creationId xmlns:a16="http://schemas.microsoft.com/office/drawing/2014/main" id="{EB94454E-EC5D-4F5A-BDAE-B214044E1B82}"/>
              </a:ext>
            </a:extLst>
          </p:cNvPr>
          <p:cNvSpPr>
            <a:spLocks noGrp="1"/>
          </p:cNvSpPr>
          <p:nvPr>
            <p:ph type="body" sz="quarter" idx="13"/>
          </p:nvPr>
        </p:nvSpPr>
        <p:spPr>
          <a:xfrm>
            <a:off x="462439" y="2115026"/>
            <a:ext cx="10891361" cy="4147732"/>
          </a:xfrm>
        </p:spPr>
        <p:txBody>
          <a:bodyPr>
            <a:noAutofit/>
          </a:bodyPr>
          <a:lstStyle/>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It may be wholly handwritten; in such case no requirement for attestation. </a:t>
            </a:r>
            <a:r>
              <a:rPr lang="en-IN" sz="1800" b="1" dirty="0">
                <a:solidFill>
                  <a:schemeClr val="tx1"/>
                </a:solidFill>
                <a:latin typeface="Century Schoolbook" panose="02040604050505020304" pitchFamily="18" charset="0"/>
              </a:rPr>
              <a:t>(Section 66 (2) (a))</a:t>
            </a: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It may be handwritten wholly or in part by another person and when signed by the sailor soldier or airman no attestation is required. </a:t>
            </a:r>
            <a:r>
              <a:rPr lang="en-IN" sz="1800" b="1" dirty="0">
                <a:solidFill>
                  <a:schemeClr val="tx1"/>
                </a:solidFill>
                <a:latin typeface="Century Schoolbook" panose="02040604050505020304" pitchFamily="18" charset="0"/>
              </a:rPr>
              <a:t>(Section 66 (2) (b))</a:t>
            </a:r>
            <a:endParaRPr lang="en-IN" sz="1800" dirty="0">
              <a:solidFill>
                <a:schemeClr val="tx1"/>
              </a:solidFill>
              <a:latin typeface="Century Schoolbook" panose="02040604050505020304" pitchFamily="18" charset="0"/>
            </a:endParaRP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 If a document purports to be a Will and prepared in whole or in part in the handwriting of another but not signed by the testator, it shall be deemed to be his Will. </a:t>
            </a:r>
            <a:r>
              <a:rPr lang="en-IN" sz="1800" b="1" dirty="0">
                <a:solidFill>
                  <a:schemeClr val="tx1"/>
                </a:solidFill>
                <a:latin typeface="Century Schoolbook" panose="02040604050505020304" pitchFamily="18" charset="0"/>
              </a:rPr>
              <a:t>(Section 66 (2) (c))</a:t>
            </a:r>
            <a:endParaRPr lang="en-IN" sz="1800" dirty="0">
              <a:solidFill>
                <a:schemeClr val="tx1"/>
              </a:solidFill>
              <a:latin typeface="Century Schoolbook" panose="02040604050505020304" pitchFamily="18" charset="0"/>
            </a:endParaRP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 The privileged person may make a Will by giving verbal instructions declaring his intentions before 2 witnesses who have to be present at the same time when such a declaration is made; </a:t>
            </a:r>
            <a:r>
              <a:rPr lang="en-IN" sz="1800" b="1" dirty="0">
                <a:solidFill>
                  <a:schemeClr val="tx1"/>
                </a:solidFill>
                <a:latin typeface="Century Schoolbook" panose="02040604050505020304" pitchFamily="18" charset="0"/>
              </a:rPr>
              <a:t>(Section 66 (2) (g))</a:t>
            </a:r>
            <a:endParaRPr lang="en-IN" sz="1800" dirty="0">
              <a:solidFill>
                <a:schemeClr val="tx1"/>
              </a:solidFill>
              <a:latin typeface="Century Schoolbook" panose="02040604050505020304" pitchFamily="18" charset="0"/>
            </a:endParaRP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 If the privileged  person is alive after a month of such a relief being declared, then the oral Will ceases to have effect. </a:t>
            </a:r>
            <a:r>
              <a:rPr lang="en-IN" sz="1800" b="1" dirty="0">
                <a:solidFill>
                  <a:schemeClr val="tx1"/>
                </a:solidFill>
                <a:latin typeface="Century Schoolbook" panose="02040604050505020304" pitchFamily="18" charset="0"/>
              </a:rPr>
              <a:t>(Section 66 (2) (h))</a:t>
            </a:r>
            <a:endParaRPr lang="en-IN" sz="1800" dirty="0">
              <a:solidFill>
                <a:schemeClr val="tx1"/>
              </a:solidFill>
              <a:latin typeface="Century Schoolbook" panose="02040604050505020304" pitchFamily="18" charset="0"/>
            </a:endParaRPr>
          </a:p>
          <a:p>
            <a:pPr marL="285750" indent="-285750" algn="just">
              <a:buFont typeface="Arial" panose="020B0604020202020204" pitchFamily="34" charset="0"/>
              <a:buChar char="•"/>
            </a:pPr>
            <a:r>
              <a:rPr lang="en-IN" sz="1800" dirty="0">
                <a:solidFill>
                  <a:schemeClr val="tx1"/>
                </a:solidFill>
                <a:latin typeface="Century Schoolbook" panose="02040604050505020304" pitchFamily="18" charset="0"/>
              </a:rPr>
              <a:t> If a privileged person has written instructions but has died before it could be prepared and executed, such instructions shall be considered to constitute his Will.</a:t>
            </a:r>
          </a:p>
        </p:txBody>
      </p:sp>
      <p:sp>
        <p:nvSpPr>
          <p:cNvPr id="7" name="Title 4">
            <a:extLst>
              <a:ext uri="{FF2B5EF4-FFF2-40B4-BE49-F238E27FC236}">
                <a16:creationId xmlns:a16="http://schemas.microsoft.com/office/drawing/2014/main" id="{FB0DEB28-46C1-4917-A348-C1ABB60330E3}"/>
              </a:ext>
            </a:extLst>
          </p:cNvPr>
          <p:cNvSpPr>
            <a:spLocks noGrp="1"/>
          </p:cNvSpPr>
          <p:nvPr>
            <p:ph type="title"/>
          </p:nvPr>
        </p:nvSpPr>
        <p:spPr>
          <a:xfrm>
            <a:off x="164808" y="168523"/>
            <a:ext cx="10515600" cy="1187811"/>
          </a:xfrm>
        </p:spPr>
        <p:txBody>
          <a:bodyPr>
            <a:normAutofit/>
          </a:bodyPr>
          <a:lstStyle/>
          <a:p>
            <a:r>
              <a:rPr lang="en-IN" sz="3200" dirty="0"/>
              <a:t>Special Rules For Privileged Wills:</a:t>
            </a:r>
          </a:p>
        </p:txBody>
      </p:sp>
      <p:sp>
        <p:nvSpPr>
          <p:cNvPr id="5" name="Footer Placeholder 4">
            <a:extLst>
              <a:ext uri="{FF2B5EF4-FFF2-40B4-BE49-F238E27FC236}">
                <a16:creationId xmlns:a16="http://schemas.microsoft.com/office/drawing/2014/main" id="{99A9741D-5063-CA4F-3F03-2EB8BD227F23}"/>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31645297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linds(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linds(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linds(horizontal)">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E1ADA47-382B-3B11-2BF0-DB06DFA5E880}"/>
              </a:ext>
            </a:extLst>
          </p:cNvPr>
          <p:cNvSpPr>
            <a:spLocks noGrp="1"/>
          </p:cNvSpPr>
          <p:nvPr>
            <p:ph type="sldNum" sz="quarter" idx="12"/>
          </p:nvPr>
        </p:nvSpPr>
        <p:spPr/>
        <p:txBody>
          <a:bodyPr/>
          <a:lstStyle/>
          <a:p>
            <a:fld id="{D9BB3731-526F-4638-85F8-715D717FFC12}" type="slidenum">
              <a:rPr lang="en-US" noProof="0" smtClean="0"/>
              <a:t>13</a:t>
            </a:fld>
            <a:endParaRPr lang="en-US" noProof="0" dirty="0"/>
          </a:p>
        </p:txBody>
      </p:sp>
      <p:sp>
        <p:nvSpPr>
          <p:cNvPr id="5" name="Title 4">
            <a:extLst>
              <a:ext uri="{FF2B5EF4-FFF2-40B4-BE49-F238E27FC236}">
                <a16:creationId xmlns:a16="http://schemas.microsoft.com/office/drawing/2014/main" id="{ED55ED1B-BCD6-4396-98A4-75154AD719B9}"/>
              </a:ext>
            </a:extLst>
          </p:cNvPr>
          <p:cNvSpPr>
            <a:spLocks noGrp="1"/>
          </p:cNvSpPr>
          <p:nvPr>
            <p:ph type="title"/>
          </p:nvPr>
        </p:nvSpPr>
        <p:spPr/>
        <p:txBody>
          <a:bodyPr/>
          <a:lstStyle/>
          <a:p>
            <a:r>
              <a:rPr lang="en-US" dirty="0"/>
              <a:t>Revocation of a Will</a:t>
            </a:r>
          </a:p>
        </p:txBody>
      </p:sp>
      <p:sp>
        <p:nvSpPr>
          <p:cNvPr id="6" name="Text Placeholder 5">
            <a:extLst>
              <a:ext uri="{FF2B5EF4-FFF2-40B4-BE49-F238E27FC236}">
                <a16:creationId xmlns:a16="http://schemas.microsoft.com/office/drawing/2014/main" id="{F48976B8-7609-F8E2-EDD9-A4474F91DF29}"/>
              </a:ext>
            </a:extLst>
          </p:cNvPr>
          <p:cNvSpPr>
            <a:spLocks noGrp="1"/>
          </p:cNvSpPr>
          <p:nvPr>
            <p:ph type="body" sz="quarter" idx="13"/>
          </p:nvPr>
        </p:nvSpPr>
        <p:spPr>
          <a:xfrm>
            <a:off x="253388" y="1839817"/>
            <a:ext cx="11215171" cy="4858439"/>
          </a:xfrm>
        </p:spPr>
        <p:txBody>
          <a:bodyPr>
            <a:normAutofit fontScale="40000" lnSpcReduction="20000"/>
          </a:bodyPr>
          <a:lstStyle/>
          <a:p>
            <a:pPr algn="just"/>
            <a:endParaRPr lang="en-US" sz="2000" b="1" dirty="0">
              <a:solidFill>
                <a:schemeClr val="tx1"/>
              </a:solidFill>
              <a:latin typeface="Century Schoolbook" panose="02040604050505020304" pitchFamily="18" charset="0"/>
            </a:endParaRPr>
          </a:p>
          <a:p>
            <a:pPr marL="342900" indent="-342900" algn="just">
              <a:lnSpc>
                <a:spcPct val="120000"/>
              </a:lnSpc>
              <a:buFont typeface="Arial" panose="020B0604020202020204" pitchFamily="34" charset="0"/>
              <a:buChar char="•"/>
            </a:pPr>
            <a:r>
              <a:rPr lang="en-US" sz="4200" b="1" dirty="0">
                <a:solidFill>
                  <a:schemeClr val="tx1"/>
                </a:solidFill>
                <a:latin typeface="Century Schoolbook" panose="02040604050505020304" pitchFamily="18" charset="0"/>
              </a:rPr>
              <a:t>Section 69 - </a:t>
            </a:r>
            <a:r>
              <a:rPr lang="en-IN" sz="4200" dirty="0">
                <a:solidFill>
                  <a:schemeClr val="tx1"/>
                </a:solidFill>
                <a:latin typeface="Century Schoolbook" panose="02040604050505020304" pitchFamily="18" charset="0"/>
              </a:rPr>
              <a:t>Every will shall be revoked by the marriage of the maker, except a will made in exercise of a power of appointment, when the property over which the power of appointment is exercised would not, in default of such appointment, pass to his or her executor or administrator, or to the person entitled in case of intestacy. </a:t>
            </a:r>
            <a:r>
              <a:rPr lang="en-IN" sz="4200" b="1" dirty="0">
                <a:solidFill>
                  <a:schemeClr val="tx1"/>
                </a:solidFill>
                <a:latin typeface="Century Schoolbook" panose="02040604050505020304" pitchFamily="18" charset="0"/>
              </a:rPr>
              <a:t>Explanation-</a:t>
            </a:r>
            <a:r>
              <a:rPr lang="en-IN" sz="4200" dirty="0">
                <a:solidFill>
                  <a:schemeClr val="tx1"/>
                </a:solidFill>
                <a:latin typeface="Century Schoolbook" panose="02040604050505020304" pitchFamily="18" charset="0"/>
              </a:rPr>
              <a:t> Where a man is invested with power to determine the disposition of property of     which he is not the owner, he is said to have power to appoint such property. </a:t>
            </a:r>
            <a:endParaRPr lang="en-US" sz="4200" dirty="0">
              <a:solidFill>
                <a:schemeClr val="tx1"/>
              </a:solidFill>
              <a:latin typeface="Century Schoolbook" panose="02040604050505020304" pitchFamily="18" charset="0"/>
            </a:endParaRPr>
          </a:p>
          <a:p>
            <a:pPr marL="342900" indent="-342900" algn="just">
              <a:lnSpc>
                <a:spcPct val="120000"/>
              </a:lnSpc>
              <a:buFont typeface="Arial" panose="020B0604020202020204" pitchFamily="34" charset="0"/>
              <a:buChar char="•"/>
            </a:pPr>
            <a:r>
              <a:rPr lang="en-US" sz="4200" b="1" dirty="0">
                <a:solidFill>
                  <a:schemeClr val="tx1"/>
                </a:solidFill>
                <a:latin typeface="Century Schoolbook" panose="02040604050505020304" pitchFamily="18" charset="0"/>
              </a:rPr>
              <a:t>Section 70- </a:t>
            </a:r>
            <a:r>
              <a:rPr lang="en-IN" sz="4200" dirty="0">
                <a:solidFill>
                  <a:schemeClr val="tx1"/>
                </a:solidFill>
                <a:effectLst/>
                <a:latin typeface="Century Schoolbook" panose="02040604050505020304" pitchFamily="18" charset="0"/>
              </a:rPr>
              <a:t>No unprivileged will or codicil, nor any part thereof, shall be revoked otherwise than by </a:t>
            </a:r>
            <a:r>
              <a:rPr lang="en-IN" sz="4200" b="1" dirty="0">
                <a:solidFill>
                  <a:schemeClr val="tx1"/>
                </a:solidFill>
                <a:effectLst/>
                <a:latin typeface="Century Schoolbook" panose="02040604050505020304" pitchFamily="18" charset="0"/>
              </a:rPr>
              <a:t>marriage</a:t>
            </a:r>
            <a:r>
              <a:rPr lang="en-IN" sz="4200" dirty="0">
                <a:solidFill>
                  <a:schemeClr val="tx1"/>
                </a:solidFill>
                <a:effectLst/>
                <a:latin typeface="Century Schoolbook" panose="02040604050505020304" pitchFamily="18" charset="0"/>
              </a:rPr>
              <a:t>, or by </a:t>
            </a:r>
            <a:r>
              <a:rPr lang="en-IN" sz="4200" b="1" dirty="0">
                <a:solidFill>
                  <a:schemeClr val="tx1"/>
                </a:solidFill>
                <a:effectLst/>
                <a:latin typeface="Century Schoolbook" panose="02040604050505020304" pitchFamily="18" charset="0"/>
              </a:rPr>
              <a:t>another will or codicil</a:t>
            </a:r>
            <a:r>
              <a:rPr lang="en-IN" sz="4200" dirty="0">
                <a:solidFill>
                  <a:schemeClr val="tx1"/>
                </a:solidFill>
                <a:effectLst/>
                <a:latin typeface="Century Schoolbook" panose="02040604050505020304" pitchFamily="18" charset="0"/>
              </a:rPr>
              <a:t>, or by </a:t>
            </a:r>
            <a:r>
              <a:rPr lang="en-IN" sz="4200" b="1" dirty="0">
                <a:solidFill>
                  <a:schemeClr val="tx1"/>
                </a:solidFill>
                <a:effectLst/>
                <a:latin typeface="Century Schoolbook" panose="02040604050505020304" pitchFamily="18" charset="0"/>
              </a:rPr>
              <a:t>some writing declaring an intention to revoke the same </a:t>
            </a:r>
            <a:r>
              <a:rPr lang="en-IN" sz="4200" dirty="0">
                <a:solidFill>
                  <a:schemeClr val="tx1"/>
                </a:solidFill>
                <a:effectLst/>
                <a:latin typeface="Century Schoolbook" panose="02040604050505020304" pitchFamily="18" charset="0"/>
              </a:rPr>
              <a:t>and </a:t>
            </a:r>
            <a:r>
              <a:rPr lang="en-IN" sz="4200" b="1" dirty="0">
                <a:solidFill>
                  <a:schemeClr val="tx1"/>
                </a:solidFill>
                <a:effectLst/>
                <a:latin typeface="Century Schoolbook" panose="02040604050505020304" pitchFamily="18" charset="0"/>
              </a:rPr>
              <a:t>executed</a:t>
            </a:r>
            <a:r>
              <a:rPr lang="en-IN" sz="4200" dirty="0">
                <a:solidFill>
                  <a:schemeClr val="tx1"/>
                </a:solidFill>
                <a:effectLst/>
                <a:latin typeface="Century Schoolbook" panose="02040604050505020304" pitchFamily="18" charset="0"/>
              </a:rPr>
              <a:t> in the manner in which an unprivileged will is herein before required to be executed, or by the burning, tearing, or otherwise destroying the same by the testator or by some person in his presence and by his direction with the </a:t>
            </a:r>
            <a:r>
              <a:rPr lang="en-IN" sz="4200" b="1" dirty="0">
                <a:solidFill>
                  <a:schemeClr val="tx1"/>
                </a:solidFill>
                <a:effectLst/>
                <a:latin typeface="Century Schoolbook" panose="02040604050505020304" pitchFamily="18" charset="0"/>
              </a:rPr>
              <a:t>intention of revoking the same</a:t>
            </a:r>
            <a:r>
              <a:rPr lang="en-IN" sz="4200" dirty="0">
                <a:solidFill>
                  <a:schemeClr val="tx1"/>
                </a:solidFill>
                <a:effectLst/>
                <a:latin typeface="Century Schoolbook" panose="02040604050505020304" pitchFamily="18" charset="0"/>
              </a:rPr>
              <a:t>. </a:t>
            </a:r>
            <a:endParaRPr lang="en-IN" sz="4200" dirty="0">
              <a:solidFill>
                <a:schemeClr val="tx1"/>
              </a:solidFill>
              <a:latin typeface="Century Schoolbook" panose="02040604050505020304" pitchFamily="18" charset="0"/>
            </a:endParaRPr>
          </a:p>
          <a:p>
            <a:pPr marL="342900" indent="-342900" algn="just">
              <a:lnSpc>
                <a:spcPct val="120000"/>
              </a:lnSpc>
              <a:buFont typeface="Arial" panose="020B0604020202020204" pitchFamily="34" charset="0"/>
              <a:buChar char="•"/>
            </a:pPr>
            <a:r>
              <a:rPr lang="en-US" sz="4200" dirty="0">
                <a:solidFill>
                  <a:schemeClr val="tx1"/>
                </a:solidFill>
                <a:latin typeface="Century Schoolbook" panose="02040604050505020304" pitchFamily="18" charset="0"/>
              </a:rPr>
              <a:t> </a:t>
            </a:r>
            <a:r>
              <a:rPr lang="en-US" sz="4200" b="1" dirty="0">
                <a:solidFill>
                  <a:schemeClr val="tx1"/>
                </a:solidFill>
                <a:latin typeface="Century Schoolbook" panose="02040604050505020304" pitchFamily="18" charset="0"/>
              </a:rPr>
              <a:t>Section 72- </a:t>
            </a:r>
            <a:r>
              <a:rPr lang="en-IN" sz="4200" dirty="0">
                <a:solidFill>
                  <a:schemeClr val="tx1"/>
                </a:solidFill>
                <a:latin typeface="Century Schoolbook" panose="02040604050505020304" pitchFamily="18" charset="0"/>
              </a:rPr>
              <a:t>A privileged will or codicil, may be revoked by the testator by an unprivileged will or codicil, or </a:t>
            </a:r>
            <a:r>
              <a:rPr lang="en-IN" sz="4200" b="1" dirty="0">
                <a:solidFill>
                  <a:schemeClr val="tx1"/>
                </a:solidFill>
                <a:latin typeface="Century Schoolbook" panose="02040604050505020304" pitchFamily="18" charset="0"/>
              </a:rPr>
              <a:t>by any act expressing an intention to revoke it</a:t>
            </a:r>
            <a:r>
              <a:rPr lang="en-IN" sz="4200" dirty="0">
                <a:solidFill>
                  <a:schemeClr val="tx1"/>
                </a:solidFill>
                <a:latin typeface="Century Schoolbook" panose="02040604050505020304" pitchFamily="18" charset="0"/>
              </a:rPr>
              <a:t> and accompanied by such formalities as would be sufficient to give validity to a privileged will, or by the burning, tearing or otherwise destroying the same by the testator, or by some person in his presence and by his direction, with the </a:t>
            </a:r>
            <a:r>
              <a:rPr lang="en-IN" sz="4200" b="1" dirty="0">
                <a:solidFill>
                  <a:schemeClr val="tx1"/>
                </a:solidFill>
                <a:latin typeface="Century Schoolbook" panose="02040604050505020304" pitchFamily="18" charset="0"/>
              </a:rPr>
              <a:t>intention of revoking the same. </a:t>
            </a:r>
          </a:p>
          <a:p>
            <a:pPr marL="342900" indent="-342900" algn="just">
              <a:buFont typeface="Arial" panose="020B0604020202020204" pitchFamily="34" charset="0"/>
              <a:buChar char="•"/>
            </a:pPr>
            <a:endParaRPr lang="en-IN" sz="4200" b="1" dirty="0">
              <a:solidFill>
                <a:schemeClr val="tx1"/>
              </a:solidFill>
              <a:latin typeface="Century Schoolbook" panose="02040604050505020304" pitchFamily="18" charset="0"/>
            </a:endParaRPr>
          </a:p>
          <a:p>
            <a:pPr marL="342900" indent="-342900" algn="just">
              <a:buFont typeface="Arial" panose="020B0604020202020204" pitchFamily="34" charset="0"/>
              <a:buChar char="•"/>
            </a:pPr>
            <a:endParaRPr lang="en-US" sz="2000" dirty="0">
              <a:solidFill>
                <a:schemeClr val="tx1"/>
              </a:solidFill>
              <a:latin typeface="Century Schoolbook" panose="02040604050505020304" pitchFamily="18" charset="0"/>
            </a:endParaRPr>
          </a:p>
          <a:p>
            <a:pPr marL="1143000" indent="-1143000">
              <a:buAutoNum type="arabicPeriod"/>
            </a:pPr>
            <a:endParaRPr lang="en-US" sz="3600" dirty="0"/>
          </a:p>
        </p:txBody>
      </p:sp>
      <p:sp>
        <p:nvSpPr>
          <p:cNvPr id="10" name="Footer Placeholder 9">
            <a:extLst>
              <a:ext uri="{FF2B5EF4-FFF2-40B4-BE49-F238E27FC236}">
                <a16:creationId xmlns:a16="http://schemas.microsoft.com/office/drawing/2014/main" id="{0D011D7D-42D6-C0B3-C4A0-D61B045CF899}"/>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28356003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arn(inVertic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arn(inVertic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arn(inVertical)">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C7B583-6C98-7036-5C11-0BB97677BD75}"/>
              </a:ext>
            </a:extLst>
          </p:cNvPr>
          <p:cNvSpPr>
            <a:spLocks noGrp="1"/>
          </p:cNvSpPr>
          <p:nvPr>
            <p:ph type="sldNum" sz="quarter" idx="12"/>
          </p:nvPr>
        </p:nvSpPr>
        <p:spPr/>
        <p:txBody>
          <a:bodyPr/>
          <a:lstStyle/>
          <a:p>
            <a:fld id="{D9BB3731-526F-4638-85F8-715D717FFC12}" type="slidenum">
              <a:rPr lang="en-US" noProof="0" smtClean="0"/>
              <a:t>14</a:t>
            </a:fld>
            <a:endParaRPr lang="en-US" noProof="0" dirty="0"/>
          </a:p>
        </p:txBody>
      </p:sp>
      <p:sp>
        <p:nvSpPr>
          <p:cNvPr id="5" name="Title 4">
            <a:extLst>
              <a:ext uri="{FF2B5EF4-FFF2-40B4-BE49-F238E27FC236}">
                <a16:creationId xmlns:a16="http://schemas.microsoft.com/office/drawing/2014/main" id="{75053073-EBD5-A02D-5F3C-23B834D1C6C1}"/>
              </a:ext>
            </a:extLst>
          </p:cNvPr>
          <p:cNvSpPr>
            <a:spLocks noGrp="1"/>
          </p:cNvSpPr>
          <p:nvPr>
            <p:ph type="title"/>
          </p:nvPr>
        </p:nvSpPr>
        <p:spPr>
          <a:xfrm>
            <a:off x="937351" y="369273"/>
            <a:ext cx="10515600" cy="1187811"/>
          </a:xfrm>
        </p:spPr>
        <p:txBody>
          <a:bodyPr/>
          <a:lstStyle/>
          <a:p>
            <a:r>
              <a:rPr lang="en-US" dirty="0"/>
              <a:t>Void Bequest (Section 112 to 118)</a:t>
            </a:r>
          </a:p>
        </p:txBody>
      </p:sp>
      <p:sp>
        <p:nvSpPr>
          <p:cNvPr id="6" name="Text Placeholder 5">
            <a:extLst>
              <a:ext uri="{FF2B5EF4-FFF2-40B4-BE49-F238E27FC236}">
                <a16:creationId xmlns:a16="http://schemas.microsoft.com/office/drawing/2014/main" id="{42339C78-5416-97D0-E6F5-F0ED32DA469F}"/>
              </a:ext>
            </a:extLst>
          </p:cNvPr>
          <p:cNvSpPr>
            <a:spLocks noGrp="1"/>
          </p:cNvSpPr>
          <p:nvPr>
            <p:ph type="body" sz="quarter" idx="13"/>
          </p:nvPr>
        </p:nvSpPr>
        <p:spPr>
          <a:xfrm>
            <a:off x="164891" y="2158584"/>
            <a:ext cx="11288059" cy="4104173"/>
          </a:xfrm>
        </p:spPr>
        <p:txBody>
          <a:bodyPr>
            <a:normAutofit/>
          </a:bodyPr>
          <a:lstStyle/>
          <a:p>
            <a:pPr marL="342900" indent="-342900" algn="just">
              <a:buFont typeface="Wingdings" pitchFamily="2" charset="2"/>
              <a:buChar char="§"/>
            </a:pPr>
            <a:r>
              <a:rPr lang="en-IN" sz="2000" b="1" dirty="0">
                <a:solidFill>
                  <a:schemeClr val="tx1"/>
                </a:solidFill>
                <a:effectLst/>
                <a:latin typeface="Century Schoolbook" panose="02040604050505020304" pitchFamily="18" charset="0"/>
              </a:rPr>
              <a:t>Section 112-  </a:t>
            </a:r>
            <a:r>
              <a:rPr lang="en-IN" sz="2000" dirty="0">
                <a:solidFill>
                  <a:schemeClr val="tx1"/>
                </a:solidFill>
                <a:effectLst/>
                <a:latin typeface="Century Schoolbook" panose="02040604050505020304" pitchFamily="18" charset="0"/>
              </a:rPr>
              <a:t>Where a bequest is made to a person by a particular description, and there is </a:t>
            </a:r>
            <a:r>
              <a:rPr lang="en-IN" sz="2000" b="1" dirty="0">
                <a:solidFill>
                  <a:schemeClr val="tx1"/>
                </a:solidFill>
                <a:effectLst/>
                <a:latin typeface="Century Schoolbook" panose="02040604050505020304" pitchFamily="18" charset="0"/>
              </a:rPr>
              <a:t>no person in existence </a:t>
            </a:r>
            <a:r>
              <a:rPr lang="en-IN" sz="2000" dirty="0">
                <a:solidFill>
                  <a:schemeClr val="tx1"/>
                </a:solidFill>
                <a:effectLst/>
                <a:latin typeface="Century Schoolbook" panose="02040604050505020304" pitchFamily="18" charset="0"/>
              </a:rPr>
              <a:t>at the testator's death who answers the description, the bequest is void. </a:t>
            </a:r>
            <a:r>
              <a:rPr lang="en-IN" sz="2000" dirty="0">
                <a:solidFill>
                  <a:schemeClr val="tx1"/>
                </a:solidFill>
                <a:latin typeface="Century Schoolbook" panose="02040604050505020304" pitchFamily="18" charset="0"/>
              </a:rPr>
              <a:t> </a:t>
            </a:r>
            <a:r>
              <a:rPr lang="en-US" sz="2000" b="1" dirty="0">
                <a:solidFill>
                  <a:schemeClr val="tx1"/>
                </a:solidFill>
                <a:latin typeface="Century Schoolbook" panose="02040604050505020304" pitchFamily="18" charset="0"/>
              </a:rPr>
              <a:t>Exception</a:t>
            </a:r>
            <a:r>
              <a:rPr lang="en-US" sz="2000" dirty="0">
                <a:solidFill>
                  <a:schemeClr val="tx1"/>
                </a:solidFill>
                <a:latin typeface="Century Schoolbook" panose="02040604050505020304" pitchFamily="18" charset="0"/>
              </a:rPr>
              <a:t>- If the so described person </a:t>
            </a:r>
            <a:r>
              <a:rPr lang="en-IN" sz="2000" dirty="0">
                <a:solidFill>
                  <a:schemeClr val="tx1"/>
                </a:solidFill>
                <a:latin typeface="Century Schoolbook" panose="02040604050505020304" pitchFamily="18" charset="0"/>
              </a:rPr>
              <a:t>comes into existence then the property shall go such person or his representatives. </a:t>
            </a:r>
          </a:p>
          <a:p>
            <a:pPr marL="342900" indent="-342900" algn="just">
              <a:buFont typeface="Wingdings" pitchFamily="2" charset="2"/>
              <a:buChar char="§"/>
            </a:pPr>
            <a:r>
              <a:rPr lang="en-IN" sz="2000" b="1" dirty="0">
                <a:solidFill>
                  <a:schemeClr val="tx1"/>
                </a:solidFill>
                <a:effectLst/>
                <a:latin typeface="Century Schoolbook" panose="02040604050505020304" pitchFamily="18" charset="0"/>
              </a:rPr>
              <a:t>Section 113- </a:t>
            </a:r>
            <a:r>
              <a:rPr lang="en-IN" sz="2000" dirty="0">
                <a:solidFill>
                  <a:schemeClr val="tx1"/>
                </a:solidFill>
                <a:effectLst/>
                <a:latin typeface="Century Schoolbook" panose="02040604050505020304" pitchFamily="18" charset="0"/>
              </a:rPr>
              <a:t>Where a bequest is made to a person not in existence at the time of the testator's death, subject to a prior bequest contained in the will, the later bequest shall be void, </a:t>
            </a:r>
            <a:r>
              <a:rPr lang="en-IN" sz="2000" b="1" dirty="0">
                <a:solidFill>
                  <a:schemeClr val="tx1"/>
                </a:solidFill>
                <a:effectLst/>
                <a:latin typeface="Century Schoolbook" panose="02040604050505020304" pitchFamily="18" charset="0"/>
              </a:rPr>
              <a:t>unless it comprises the whole of the remaining interest of the testator in the thing bequeathed</a:t>
            </a:r>
            <a:r>
              <a:rPr lang="en-IN" sz="2000" dirty="0">
                <a:solidFill>
                  <a:schemeClr val="tx1"/>
                </a:solidFill>
                <a:effectLst/>
                <a:latin typeface="Century Schoolbook" panose="02040604050505020304" pitchFamily="18" charset="0"/>
              </a:rPr>
              <a:t>. </a:t>
            </a:r>
          </a:p>
          <a:p>
            <a:pPr marL="342900" indent="-342900" algn="just">
              <a:buFont typeface="Wingdings" pitchFamily="2" charset="2"/>
              <a:buChar char="§"/>
            </a:pPr>
            <a:r>
              <a:rPr lang="en-IN" sz="2000" b="1" dirty="0">
                <a:solidFill>
                  <a:schemeClr val="tx1"/>
                </a:solidFill>
                <a:effectLst/>
                <a:latin typeface="Century Schoolbook" panose="02040604050505020304" pitchFamily="18" charset="0"/>
              </a:rPr>
              <a:t>Section 114- </a:t>
            </a:r>
            <a:r>
              <a:rPr lang="en-IN" sz="2000" dirty="0">
                <a:solidFill>
                  <a:schemeClr val="tx1"/>
                </a:solidFill>
                <a:latin typeface="Century Schoolbook" panose="02040604050505020304" pitchFamily="18" charset="0"/>
              </a:rPr>
              <a:t>No bequest is valid whereby the vesting of the thing bequeathed may be delayed beyond the life-time of one or more persons living at the testator’s death and the minority of some person who shall be in existence at the expiration of that period, and to whom, if he attains full age, the thing bequeathed is to belong. (</a:t>
            </a:r>
            <a:r>
              <a:rPr lang="en-IN" sz="2000" b="1" dirty="0">
                <a:solidFill>
                  <a:schemeClr val="tx1"/>
                </a:solidFill>
                <a:latin typeface="Century Schoolbook" panose="02040604050505020304" pitchFamily="18" charset="0"/>
              </a:rPr>
              <a:t>Rule against perpetuity)</a:t>
            </a:r>
            <a:endParaRPr lang="en-IN" sz="2000" dirty="0">
              <a:solidFill>
                <a:schemeClr val="tx1"/>
              </a:solidFill>
              <a:latin typeface="Century Schoolbook" panose="02040604050505020304" pitchFamily="18" charset="0"/>
            </a:endParaRPr>
          </a:p>
          <a:p>
            <a:pPr marL="342900" indent="-342900" algn="l">
              <a:buFont typeface="Wingdings" pitchFamily="2" charset="2"/>
              <a:buChar char="§"/>
            </a:pPr>
            <a:endParaRPr lang="en-US" sz="2000" dirty="0">
              <a:solidFill>
                <a:schemeClr val="tx1"/>
              </a:solidFill>
              <a:latin typeface="Century Schoolbook" panose="02040604050505020304" pitchFamily="18" charset="0"/>
            </a:endParaRPr>
          </a:p>
        </p:txBody>
      </p:sp>
      <p:sp>
        <p:nvSpPr>
          <p:cNvPr id="9" name="Footer Placeholder 8">
            <a:extLst>
              <a:ext uri="{FF2B5EF4-FFF2-40B4-BE49-F238E27FC236}">
                <a16:creationId xmlns:a16="http://schemas.microsoft.com/office/drawing/2014/main" id="{3C367B2B-5FFE-334D-619F-06D173987CDC}"/>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269427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EBAFBB-11BE-75BA-3C40-53C02C4AFBF9}"/>
              </a:ext>
            </a:extLst>
          </p:cNvPr>
          <p:cNvSpPr>
            <a:spLocks noGrp="1"/>
          </p:cNvSpPr>
          <p:nvPr>
            <p:ph type="sldNum" sz="quarter" idx="12"/>
          </p:nvPr>
        </p:nvSpPr>
        <p:spPr/>
        <p:txBody>
          <a:bodyPr/>
          <a:lstStyle/>
          <a:p>
            <a:fld id="{D9BB3731-526F-4638-85F8-715D717FFC12}" type="slidenum">
              <a:rPr lang="en-US" noProof="0" smtClean="0"/>
              <a:t>15</a:t>
            </a:fld>
            <a:endParaRPr lang="en-US" noProof="0" dirty="0"/>
          </a:p>
        </p:txBody>
      </p:sp>
      <p:sp>
        <p:nvSpPr>
          <p:cNvPr id="5" name="Title 4">
            <a:extLst>
              <a:ext uri="{FF2B5EF4-FFF2-40B4-BE49-F238E27FC236}">
                <a16:creationId xmlns:a16="http://schemas.microsoft.com/office/drawing/2014/main" id="{C98F1689-D154-5980-AB7A-5BF1DEECB6BA}"/>
              </a:ext>
            </a:extLst>
          </p:cNvPr>
          <p:cNvSpPr>
            <a:spLocks noGrp="1"/>
          </p:cNvSpPr>
          <p:nvPr>
            <p:ph type="title"/>
          </p:nvPr>
        </p:nvSpPr>
        <p:spPr>
          <a:xfrm>
            <a:off x="838200" y="369273"/>
            <a:ext cx="10515600" cy="1187811"/>
          </a:xfrm>
        </p:spPr>
        <p:txBody>
          <a:bodyPr/>
          <a:lstStyle/>
          <a:p>
            <a:r>
              <a:rPr lang="en-US" dirty="0"/>
              <a:t>Void Bequest (Section 112 to 118)</a:t>
            </a:r>
          </a:p>
        </p:txBody>
      </p:sp>
      <p:sp>
        <p:nvSpPr>
          <p:cNvPr id="6" name="Text Placeholder 5">
            <a:extLst>
              <a:ext uri="{FF2B5EF4-FFF2-40B4-BE49-F238E27FC236}">
                <a16:creationId xmlns:a16="http://schemas.microsoft.com/office/drawing/2014/main" id="{B7ED5CA0-294E-4433-0115-F4CDE6512B40}"/>
              </a:ext>
            </a:extLst>
          </p:cNvPr>
          <p:cNvSpPr>
            <a:spLocks noGrp="1"/>
          </p:cNvSpPr>
          <p:nvPr>
            <p:ph type="body" sz="quarter" idx="13"/>
          </p:nvPr>
        </p:nvSpPr>
        <p:spPr>
          <a:xfrm>
            <a:off x="164808" y="1858780"/>
            <a:ext cx="11707401" cy="4999220"/>
          </a:xfrm>
        </p:spPr>
        <p:txBody>
          <a:bodyPr>
            <a:normAutofit/>
          </a:bodyPr>
          <a:lstStyle/>
          <a:p>
            <a:pPr marL="342900" indent="-342900" algn="just">
              <a:buFont typeface="Wingdings" pitchFamily="2" charset="2"/>
              <a:buChar char="§"/>
            </a:pPr>
            <a:r>
              <a:rPr lang="en-IN" sz="1800" b="1" dirty="0">
                <a:solidFill>
                  <a:schemeClr val="tx1"/>
                </a:solidFill>
                <a:effectLst/>
                <a:latin typeface="Century Schoolbook" panose="02040604050505020304" pitchFamily="18" charset="0"/>
              </a:rPr>
              <a:t>Section 115</a:t>
            </a:r>
            <a:r>
              <a:rPr lang="en-IN" sz="1800" dirty="0">
                <a:solidFill>
                  <a:schemeClr val="tx1"/>
                </a:solidFill>
                <a:effectLst/>
                <a:latin typeface="Century Schoolbook" panose="02040604050505020304" pitchFamily="18" charset="0"/>
              </a:rPr>
              <a:t>- </a:t>
            </a:r>
            <a:r>
              <a:rPr lang="en-IN" sz="1800" dirty="0">
                <a:solidFill>
                  <a:schemeClr val="tx1"/>
                </a:solidFill>
                <a:latin typeface="Century Schoolbook" panose="02040604050505020304" pitchFamily="18" charset="0"/>
              </a:rPr>
              <a:t>If a bequest is made to a class of persons with regard to some of whom it is inoperative by reason of the provisions of section 113 or section 114, such bequest shall be 1[void in regard to those persons only, and not in regard to the whole class]. </a:t>
            </a:r>
          </a:p>
          <a:p>
            <a:pPr marL="342900" indent="-342900" algn="just">
              <a:buFont typeface="Wingdings" pitchFamily="2" charset="2"/>
              <a:buChar char="§"/>
            </a:pPr>
            <a:r>
              <a:rPr lang="en-IN" sz="1800" b="1" dirty="0">
                <a:solidFill>
                  <a:schemeClr val="tx1"/>
                </a:solidFill>
                <a:effectLst/>
                <a:latin typeface="Century Schoolbook" panose="02040604050505020304" pitchFamily="18" charset="0"/>
              </a:rPr>
              <a:t>Section 116- </a:t>
            </a:r>
            <a:r>
              <a:rPr lang="en-IN" sz="1800" dirty="0">
                <a:solidFill>
                  <a:schemeClr val="tx1"/>
                </a:solidFill>
                <a:latin typeface="Century Schoolbook" panose="02040604050505020304" pitchFamily="18" charset="0"/>
              </a:rPr>
              <a:t>Where by reason of any of the rules contained in sections 113 and 114, any bequest in favour of a person or of a class of persons is void in regard to such person or the whole of such class, any bequest contained in the same will and intended to take effect after or upon failure of such prior bequest is also void.] </a:t>
            </a:r>
          </a:p>
          <a:p>
            <a:pPr marL="342900" indent="-342900" algn="just">
              <a:buFont typeface="Wingdings" pitchFamily="2" charset="2"/>
              <a:buChar char="§"/>
            </a:pPr>
            <a:r>
              <a:rPr lang="en-IN" sz="1800" b="1" dirty="0">
                <a:solidFill>
                  <a:schemeClr val="tx1"/>
                </a:solidFill>
                <a:effectLst/>
                <a:latin typeface="Century Schoolbook" panose="02040604050505020304" pitchFamily="18" charset="0"/>
              </a:rPr>
              <a:t>Section 117- </a:t>
            </a:r>
            <a:r>
              <a:rPr lang="en-IN" sz="1800" dirty="0">
                <a:solidFill>
                  <a:schemeClr val="tx1"/>
                </a:solidFill>
                <a:effectLst/>
                <a:latin typeface="Century Schoolbook" panose="02040604050505020304" pitchFamily="18" charset="0"/>
              </a:rPr>
              <a:t>Where </a:t>
            </a:r>
            <a:r>
              <a:rPr lang="en-IN" sz="1800" dirty="0">
                <a:solidFill>
                  <a:schemeClr val="tx1"/>
                </a:solidFill>
                <a:latin typeface="Century Schoolbook" panose="02040604050505020304" pitchFamily="18" charset="0"/>
              </a:rPr>
              <a:t>the</a:t>
            </a:r>
            <a:r>
              <a:rPr lang="en-IN" sz="1800" dirty="0">
                <a:solidFill>
                  <a:schemeClr val="tx1"/>
                </a:solidFill>
                <a:effectLst/>
                <a:latin typeface="Century Schoolbook" panose="02040604050505020304" pitchFamily="18" charset="0"/>
              </a:rPr>
              <a:t> term of the will direct that income arising from any property shall be accumulated either wholly or in parts for a period longer than eighteen years, shall be void to extent of the period extending eighteen years and the end of eighteen years the such income should be disposed of. </a:t>
            </a:r>
          </a:p>
          <a:p>
            <a:pPr marL="342900" indent="-342900" algn="just">
              <a:buFont typeface="Wingdings" pitchFamily="2" charset="2"/>
              <a:buChar char="§"/>
            </a:pPr>
            <a:r>
              <a:rPr lang="en-IN" sz="1800" b="1" i="1" dirty="0">
                <a:solidFill>
                  <a:schemeClr val="tx1"/>
                </a:solidFill>
                <a:latin typeface="Century Schoolbook" panose="02040604050505020304" pitchFamily="18" charset="0"/>
              </a:rPr>
              <a:t>Except:</a:t>
            </a:r>
            <a:r>
              <a:rPr lang="en-IN" sz="1800" i="1" dirty="0">
                <a:solidFill>
                  <a:schemeClr val="tx1"/>
                </a:solidFill>
                <a:latin typeface="Century Schoolbook" panose="02040604050505020304" pitchFamily="18" charset="0"/>
              </a:rPr>
              <a:t> (</a:t>
            </a:r>
            <a:r>
              <a:rPr lang="en-IN" sz="1800" i="1" dirty="0" err="1">
                <a:solidFill>
                  <a:schemeClr val="tx1"/>
                </a:solidFill>
                <a:latin typeface="Century Schoolbook" panose="02040604050505020304" pitchFamily="18" charset="0"/>
              </a:rPr>
              <a:t>i</a:t>
            </a:r>
            <a:r>
              <a:rPr lang="en-IN" sz="1800" i="1" dirty="0">
                <a:solidFill>
                  <a:schemeClr val="tx1"/>
                </a:solidFill>
                <a:latin typeface="Century Schoolbook" panose="02040604050505020304" pitchFamily="18" charset="0"/>
              </a:rPr>
              <a:t>)</a:t>
            </a:r>
            <a:r>
              <a:rPr lang="en-IN" sz="1800" dirty="0">
                <a:solidFill>
                  <a:schemeClr val="tx1"/>
                </a:solidFill>
                <a:latin typeface="Century Schoolbook" panose="02040604050505020304" pitchFamily="18" charset="0"/>
              </a:rPr>
              <a:t> for the payment of the debts of the testator or any other person taking any interest under the will, (ii) The provision of portions for children or remoter issue of the testator or of any other person taking any interest under the will, or (iii) the preservation or maintenance of any property bequeathed; </a:t>
            </a:r>
          </a:p>
          <a:p>
            <a:pPr marL="342900" indent="-342900" algn="l">
              <a:buFont typeface="Wingdings" pitchFamily="2" charset="2"/>
              <a:buChar char="§"/>
            </a:pPr>
            <a:r>
              <a:rPr lang="en-IN" sz="1800" b="1" dirty="0">
                <a:solidFill>
                  <a:schemeClr val="tx1"/>
                </a:solidFill>
                <a:effectLst/>
                <a:latin typeface="Century Schoolbook" panose="02040604050505020304" pitchFamily="18" charset="0"/>
              </a:rPr>
              <a:t>Section 118- </a:t>
            </a:r>
            <a:r>
              <a:rPr lang="en-IN" sz="1800" dirty="0">
                <a:solidFill>
                  <a:schemeClr val="tx1"/>
                </a:solidFill>
                <a:effectLst/>
                <a:latin typeface="Century Schoolbook" panose="02040604050505020304" pitchFamily="18" charset="0"/>
              </a:rPr>
              <a:t>N</a:t>
            </a:r>
            <a:r>
              <a:rPr lang="en-IN" sz="1800" dirty="0">
                <a:solidFill>
                  <a:schemeClr val="tx1"/>
                </a:solidFill>
                <a:latin typeface="Century Schoolbook" panose="02040604050505020304" pitchFamily="18" charset="0"/>
              </a:rPr>
              <a:t>o man having a nephew or niece or any nearer relative shall have power to bequeath any property to religious or charitable uses, except by a will executed not less than twelve months before his death, and deposited within six months from its execution in some place provided by law for the safe custody of the wills of living persons. (Not applicable to a Parsi.)</a:t>
            </a:r>
          </a:p>
          <a:p>
            <a:pPr marL="342900" indent="-342900" algn="l">
              <a:buFont typeface="Wingdings" pitchFamily="2" charset="2"/>
              <a:buChar char="§"/>
            </a:pPr>
            <a:endParaRPr lang="en-US" sz="1800" dirty="0">
              <a:latin typeface="Century Schoolbook" panose="02040604050505020304" pitchFamily="18" charset="0"/>
            </a:endParaRPr>
          </a:p>
        </p:txBody>
      </p:sp>
      <p:sp>
        <p:nvSpPr>
          <p:cNvPr id="10" name="Footer Placeholder 9">
            <a:extLst>
              <a:ext uri="{FF2B5EF4-FFF2-40B4-BE49-F238E27FC236}">
                <a16:creationId xmlns:a16="http://schemas.microsoft.com/office/drawing/2014/main" id="{36675C90-6EC5-14BB-5879-4B2748B0FB1C}"/>
              </a:ext>
            </a:extLst>
          </p:cNvPr>
          <p:cNvSpPr>
            <a:spLocks noGrp="1"/>
          </p:cNvSpPr>
          <p:nvPr>
            <p:ph type="ftr" sz="quarter" idx="11"/>
          </p:nvPr>
        </p:nvSpPr>
        <p:spPr>
          <a:xfrm>
            <a:off x="838200" y="6508074"/>
            <a:ext cx="2741612" cy="225969"/>
          </a:xfrm>
        </p:spPr>
        <p:txBody>
          <a:bodyPr/>
          <a:lstStyle/>
          <a:p>
            <a:r>
              <a:rPr lang="en-US" noProof="0" dirty="0"/>
              <a:t>Manek </a:t>
            </a:r>
            <a:r>
              <a:rPr lang="en-US" noProof="0" dirty="0" err="1"/>
              <a:t>Kalyaniwalla</a:t>
            </a:r>
            <a:r>
              <a:rPr lang="en-US" noProof="0" dirty="0"/>
              <a:t>, Advocate &amp; Solicitor</a:t>
            </a:r>
          </a:p>
        </p:txBody>
      </p:sp>
    </p:spTree>
    <p:extLst>
      <p:ext uri="{BB962C8B-B14F-4D97-AF65-F5344CB8AC3E}">
        <p14:creationId xmlns:p14="http://schemas.microsoft.com/office/powerpoint/2010/main" val="213665719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circle(in)">
                                      <p:cBhvr>
                                        <p:cTn id="20" dur="20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circle(in)">
                                      <p:cBhvr>
                                        <p:cTn id="25"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BBC9A8-5B5B-1E1A-18F2-208367191B97}"/>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3" name="Slide Number Placeholder 2">
            <a:extLst>
              <a:ext uri="{FF2B5EF4-FFF2-40B4-BE49-F238E27FC236}">
                <a16:creationId xmlns:a16="http://schemas.microsoft.com/office/drawing/2014/main" id="{E9F10976-D5BC-123A-D879-8CAE1C177901}"/>
              </a:ext>
            </a:extLst>
          </p:cNvPr>
          <p:cNvSpPr>
            <a:spLocks noGrp="1"/>
          </p:cNvSpPr>
          <p:nvPr>
            <p:ph type="sldNum" sz="quarter" idx="12"/>
          </p:nvPr>
        </p:nvSpPr>
        <p:spPr/>
        <p:txBody>
          <a:bodyPr/>
          <a:lstStyle/>
          <a:p>
            <a:fld id="{D9BB3731-526F-4638-85F8-715D717FFC12}" type="slidenum">
              <a:rPr lang="en-US" noProof="0" smtClean="0"/>
              <a:t>16</a:t>
            </a:fld>
            <a:endParaRPr lang="en-US" noProof="0" dirty="0"/>
          </a:p>
        </p:txBody>
      </p:sp>
      <p:sp>
        <p:nvSpPr>
          <p:cNvPr id="4" name="Title 3">
            <a:extLst>
              <a:ext uri="{FF2B5EF4-FFF2-40B4-BE49-F238E27FC236}">
                <a16:creationId xmlns:a16="http://schemas.microsoft.com/office/drawing/2014/main" id="{CA98AC56-ADFF-A4EA-C747-7063BAB29E4D}"/>
              </a:ext>
            </a:extLst>
          </p:cNvPr>
          <p:cNvSpPr>
            <a:spLocks noGrp="1"/>
          </p:cNvSpPr>
          <p:nvPr>
            <p:ph type="title"/>
          </p:nvPr>
        </p:nvSpPr>
        <p:spPr/>
        <p:txBody>
          <a:bodyPr/>
          <a:lstStyle/>
          <a:p>
            <a:r>
              <a:rPr lang="en-US" dirty="0"/>
              <a:t>Types of Bequest</a:t>
            </a:r>
          </a:p>
        </p:txBody>
      </p:sp>
      <p:sp>
        <p:nvSpPr>
          <p:cNvPr id="5" name="Text Placeholder 4">
            <a:extLst>
              <a:ext uri="{FF2B5EF4-FFF2-40B4-BE49-F238E27FC236}">
                <a16:creationId xmlns:a16="http://schemas.microsoft.com/office/drawing/2014/main" id="{E7D97009-6F40-4DAF-798C-D9CF36DFAA80}"/>
              </a:ext>
            </a:extLst>
          </p:cNvPr>
          <p:cNvSpPr>
            <a:spLocks noGrp="1"/>
          </p:cNvSpPr>
          <p:nvPr>
            <p:ph type="body" sz="quarter" idx="13"/>
          </p:nvPr>
        </p:nvSpPr>
        <p:spPr>
          <a:xfrm>
            <a:off x="164809" y="1840675"/>
            <a:ext cx="11912396" cy="4422083"/>
          </a:xfrm>
        </p:spPr>
        <p:txBody>
          <a:bodyPr>
            <a:noAutofit/>
          </a:bodyPr>
          <a:lstStyle/>
          <a:p>
            <a:pPr marL="457200" indent="-457200" algn="just">
              <a:buFont typeface="Wingdings" pitchFamily="2" charset="2"/>
              <a:buChar char="§"/>
            </a:pPr>
            <a:r>
              <a:rPr lang="en-US" sz="2200" b="1" dirty="0">
                <a:solidFill>
                  <a:schemeClr val="tx1"/>
                </a:solidFill>
                <a:latin typeface="Century Schoolbook" panose="02040604050505020304" pitchFamily="18" charset="0"/>
              </a:rPr>
              <a:t>Onerous Bequest-</a:t>
            </a:r>
            <a:r>
              <a:rPr lang="en-IN" sz="2200" dirty="0">
                <a:solidFill>
                  <a:schemeClr val="tx1"/>
                </a:solidFill>
                <a:latin typeface="Century Schoolbook" panose="02040604050505020304" pitchFamily="18" charset="0"/>
              </a:rPr>
              <a:t>Where a bequest imposes an obligation on the legatee, he can take nothing by it unless he accepts it fully. (</a:t>
            </a:r>
            <a:r>
              <a:rPr lang="en-US" sz="2200" b="1" dirty="0">
                <a:solidFill>
                  <a:schemeClr val="tx1"/>
                </a:solidFill>
                <a:latin typeface="Century Schoolbook" panose="02040604050505020304" pitchFamily="18" charset="0"/>
              </a:rPr>
              <a:t>Sec. 122)</a:t>
            </a:r>
            <a:endParaRPr lang="en-IN" sz="2200" b="1" dirty="0">
              <a:solidFill>
                <a:schemeClr val="tx1"/>
              </a:solidFill>
              <a:latin typeface="Century Schoolbook" panose="02040604050505020304" pitchFamily="18" charset="0"/>
            </a:endParaRPr>
          </a:p>
          <a:p>
            <a:pPr marL="457200" indent="-457200" algn="just">
              <a:buFont typeface="Wingdings" pitchFamily="2" charset="2"/>
              <a:buChar char="§"/>
            </a:pPr>
            <a:r>
              <a:rPr lang="en-IN" sz="2200" dirty="0">
                <a:solidFill>
                  <a:schemeClr val="tx1"/>
                </a:solidFill>
                <a:latin typeface="Century Schoolbook" panose="02040604050505020304" pitchFamily="18" charset="0"/>
              </a:rPr>
              <a:t>Where a will contains two separate and independent bequests to the same person, the legatee is at liberty to accept one of them and refuse the other, although the former may be beneficial and the latter onerous. </a:t>
            </a:r>
            <a:r>
              <a:rPr lang="en-IN" sz="2200" b="1" dirty="0">
                <a:solidFill>
                  <a:schemeClr val="tx1"/>
                </a:solidFill>
                <a:latin typeface="Century Schoolbook" panose="02040604050505020304" pitchFamily="18" charset="0"/>
              </a:rPr>
              <a:t>(</a:t>
            </a:r>
            <a:r>
              <a:rPr lang="en-US" sz="2200" b="1" dirty="0">
                <a:solidFill>
                  <a:schemeClr val="tx1"/>
                </a:solidFill>
                <a:latin typeface="Century Schoolbook" panose="02040604050505020304" pitchFamily="18" charset="0"/>
              </a:rPr>
              <a:t>Sec. 123)</a:t>
            </a:r>
          </a:p>
          <a:p>
            <a:pPr marL="457200" indent="-457200" algn="just">
              <a:buFont typeface="Wingdings" pitchFamily="2" charset="2"/>
              <a:buChar char="§"/>
            </a:pPr>
            <a:r>
              <a:rPr lang="en-US" sz="2200" b="1" dirty="0">
                <a:solidFill>
                  <a:schemeClr val="tx1"/>
                </a:solidFill>
                <a:latin typeface="Century Schoolbook" panose="02040604050505020304" pitchFamily="18" charset="0"/>
              </a:rPr>
              <a:t>Contingent Bequest-</a:t>
            </a:r>
            <a:r>
              <a:rPr lang="en-IN" sz="2200" dirty="0">
                <a:solidFill>
                  <a:schemeClr val="tx1"/>
                </a:solidFill>
                <a:latin typeface="Century Schoolbook" panose="02040604050505020304" pitchFamily="18" charset="0"/>
              </a:rPr>
              <a:t>Where a legacy is given if a specified uncertain event shall happen and no time is mentioned in the will for the occurrence of that event, the legacy cannot take effect, unless such event happens before the period when the fund bequeathed is payable or distributable. </a:t>
            </a:r>
            <a:r>
              <a:rPr lang="en-IN" sz="2200" b="1" dirty="0">
                <a:solidFill>
                  <a:schemeClr val="tx1"/>
                </a:solidFill>
                <a:latin typeface="Century Schoolbook" panose="02040604050505020304" pitchFamily="18" charset="0"/>
              </a:rPr>
              <a:t>(</a:t>
            </a:r>
            <a:r>
              <a:rPr lang="en-US" sz="2200" b="1" dirty="0">
                <a:solidFill>
                  <a:schemeClr val="tx1"/>
                </a:solidFill>
                <a:latin typeface="Century Schoolbook" panose="02040604050505020304" pitchFamily="18" charset="0"/>
              </a:rPr>
              <a:t>Sec. 124)</a:t>
            </a:r>
            <a:endParaRPr lang="en-IN" sz="2200" b="1" dirty="0">
              <a:solidFill>
                <a:schemeClr val="tx1"/>
              </a:solidFill>
              <a:latin typeface="Century Schoolbook" panose="02040604050505020304" pitchFamily="18" charset="0"/>
            </a:endParaRPr>
          </a:p>
          <a:p>
            <a:pPr marL="457200" indent="-457200" algn="just">
              <a:buFont typeface="Wingdings" pitchFamily="2" charset="2"/>
              <a:buChar char="§"/>
            </a:pPr>
            <a:r>
              <a:rPr lang="en-IN" sz="2200" dirty="0">
                <a:solidFill>
                  <a:schemeClr val="tx1"/>
                </a:solidFill>
                <a:latin typeface="Century Schoolbook" panose="02040604050505020304" pitchFamily="18" charset="0"/>
              </a:rPr>
              <a:t>Where a bequest is made to such of certain persons as shall be surviving at some period, but the exact period is not specified the legacy shall go to such of them as are alive at the time of payment or distribution, unless a contrary intention appears by the will. (</a:t>
            </a:r>
            <a:r>
              <a:rPr lang="en-US" sz="2200" b="1" dirty="0">
                <a:solidFill>
                  <a:schemeClr val="tx1"/>
                </a:solidFill>
                <a:latin typeface="Century Schoolbook" panose="02040604050505020304" pitchFamily="18" charset="0"/>
              </a:rPr>
              <a:t>Sec. 125)</a:t>
            </a:r>
          </a:p>
        </p:txBody>
      </p:sp>
    </p:spTree>
    <p:extLst>
      <p:ext uri="{BB962C8B-B14F-4D97-AF65-F5344CB8AC3E}">
        <p14:creationId xmlns:p14="http://schemas.microsoft.com/office/powerpoint/2010/main" val="29789636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A64D6D8-2665-501A-7CAB-4FB57E8BFA58}"/>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3" name="Slide Number Placeholder 2">
            <a:extLst>
              <a:ext uri="{FF2B5EF4-FFF2-40B4-BE49-F238E27FC236}">
                <a16:creationId xmlns:a16="http://schemas.microsoft.com/office/drawing/2014/main" id="{6193B820-5CD9-4599-53E3-5CFCD0BD2FBF}"/>
              </a:ext>
            </a:extLst>
          </p:cNvPr>
          <p:cNvSpPr>
            <a:spLocks noGrp="1"/>
          </p:cNvSpPr>
          <p:nvPr>
            <p:ph type="sldNum" sz="quarter" idx="12"/>
          </p:nvPr>
        </p:nvSpPr>
        <p:spPr/>
        <p:txBody>
          <a:bodyPr/>
          <a:lstStyle/>
          <a:p>
            <a:fld id="{D9BB3731-526F-4638-85F8-715D717FFC12}" type="slidenum">
              <a:rPr lang="en-US" noProof="0" smtClean="0"/>
              <a:t>17</a:t>
            </a:fld>
            <a:endParaRPr lang="en-US" noProof="0" dirty="0"/>
          </a:p>
        </p:txBody>
      </p:sp>
      <p:sp>
        <p:nvSpPr>
          <p:cNvPr id="4" name="Title 3">
            <a:extLst>
              <a:ext uri="{FF2B5EF4-FFF2-40B4-BE49-F238E27FC236}">
                <a16:creationId xmlns:a16="http://schemas.microsoft.com/office/drawing/2014/main" id="{7DF3CF84-1337-2203-9D9E-E39311225EF1}"/>
              </a:ext>
            </a:extLst>
          </p:cNvPr>
          <p:cNvSpPr>
            <a:spLocks noGrp="1"/>
          </p:cNvSpPr>
          <p:nvPr>
            <p:ph type="title"/>
          </p:nvPr>
        </p:nvSpPr>
        <p:spPr/>
        <p:txBody>
          <a:bodyPr/>
          <a:lstStyle/>
          <a:p>
            <a:r>
              <a:rPr lang="en-US" dirty="0"/>
              <a:t>Types of Bequest</a:t>
            </a:r>
          </a:p>
        </p:txBody>
      </p:sp>
      <p:sp>
        <p:nvSpPr>
          <p:cNvPr id="5" name="Text Placeholder 4">
            <a:extLst>
              <a:ext uri="{FF2B5EF4-FFF2-40B4-BE49-F238E27FC236}">
                <a16:creationId xmlns:a16="http://schemas.microsoft.com/office/drawing/2014/main" id="{02A46259-170F-C447-EB6F-B5CB29196DE8}"/>
              </a:ext>
            </a:extLst>
          </p:cNvPr>
          <p:cNvSpPr>
            <a:spLocks noGrp="1"/>
          </p:cNvSpPr>
          <p:nvPr>
            <p:ph type="body" sz="quarter" idx="13"/>
          </p:nvPr>
        </p:nvSpPr>
        <p:spPr>
          <a:xfrm>
            <a:off x="0" y="1876301"/>
            <a:ext cx="11839699" cy="4459988"/>
          </a:xfrm>
        </p:spPr>
        <p:txBody>
          <a:bodyPr>
            <a:noAutofit/>
          </a:bodyPr>
          <a:lstStyle/>
          <a:p>
            <a:pPr marL="457200" indent="-457200" algn="just">
              <a:buFont typeface="Wingdings" pitchFamily="2" charset="2"/>
              <a:buChar char="§"/>
            </a:pPr>
            <a:r>
              <a:rPr lang="en-US" sz="2100" b="1" dirty="0">
                <a:solidFill>
                  <a:schemeClr val="tx1"/>
                </a:solidFill>
                <a:latin typeface="Century Schoolbook" panose="02040604050505020304" pitchFamily="18" charset="0"/>
              </a:rPr>
              <a:t>Conditional Bequest- </a:t>
            </a:r>
            <a:r>
              <a:rPr lang="en-IN" sz="2100" dirty="0">
                <a:solidFill>
                  <a:schemeClr val="tx1"/>
                </a:solidFill>
                <a:latin typeface="Century Schoolbook" panose="02040604050505020304" pitchFamily="18" charset="0"/>
              </a:rPr>
              <a:t>A bequest upon an impossible condition is void. (</a:t>
            </a:r>
            <a:r>
              <a:rPr lang="en-IN" sz="2100" b="1" dirty="0">
                <a:solidFill>
                  <a:schemeClr val="tx1"/>
                </a:solidFill>
                <a:latin typeface="Century Schoolbook" panose="02040604050505020304" pitchFamily="18" charset="0"/>
              </a:rPr>
              <a:t>Sec. 126)</a:t>
            </a:r>
          </a:p>
          <a:p>
            <a:pPr marL="457200" indent="-457200" algn="just">
              <a:buFont typeface="Wingdings" pitchFamily="2" charset="2"/>
              <a:buChar char="§"/>
            </a:pPr>
            <a:r>
              <a:rPr lang="en-IN" sz="2100" dirty="0">
                <a:solidFill>
                  <a:schemeClr val="tx1"/>
                </a:solidFill>
                <a:latin typeface="Century Schoolbook" panose="02040604050505020304" pitchFamily="18" charset="0"/>
              </a:rPr>
              <a:t>A bequest upon a condition, the fulfilment of which would be contrary to law or to morality is void. </a:t>
            </a:r>
            <a:r>
              <a:rPr lang="en-IN" sz="2100" b="1" dirty="0">
                <a:solidFill>
                  <a:schemeClr val="tx1"/>
                </a:solidFill>
                <a:latin typeface="Century Schoolbook" panose="02040604050505020304" pitchFamily="18" charset="0"/>
              </a:rPr>
              <a:t>(Sec. 127)</a:t>
            </a:r>
          </a:p>
          <a:p>
            <a:pPr marL="457200" indent="-457200" algn="just">
              <a:buFont typeface="Wingdings" pitchFamily="2" charset="2"/>
              <a:buChar char="§"/>
            </a:pPr>
            <a:r>
              <a:rPr lang="en-IN" sz="2100" dirty="0">
                <a:solidFill>
                  <a:schemeClr val="tx1"/>
                </a:solidFill>
                <a:latin typeface="Century Schoolbook" panose="02040604050505020304" pitchFamily="18" charset="0"/>
              </a:rPr>
              <a:t>Where a will imposes a condition to be fulfilled before the legatee can take a vested interest in the thing bequeathed, the condition shall be considered to have been fulfilled if it has been substantially complied with. </a:t>
            </a:r>
            <a:r>
              <a:rPr lang="en-IN" sz="2100" b="1" dirty="0">
                <a:solidFill>
                  <a:schemeClr val="tx1"/>
                </a:solidFill>
                <a:latin typeface="Century Schoolbook" panose="02040604050505020304" pitchFamily="18" charset="0"/>
              </a:rPr>
              <a:t>(Sec. 128)</a:t>
            </a:r>
          </a:p>
          <a:p>
            <a:pPr marL="457200" indent="-457200" algn="just">
              <a:buFont typeface="Wingdings" pitchFamily="2" charset="2"/>
              <a:buChar char="§"/>
            </a:pPr>
            <a:r>
              <a:rPr lang="en-IN" sz="2100" dirty="0">
                <a:solidFill>
                  <a:schemeClr val="tx1"/>
                </a:solidFill>
                <a:latin typeface="Century Schoolbook" panose="02040604050505020304" pitchFamily="18" charset="0"/>
              </a:rPr>
              <a:t>Where there is a bequest to one person and a bequest of the same thing to another, if the prior bequest shall fail, the second bequest shall take effect upon the failure of the prior bequest although the failure may not have occurred in the manner contemplated by the testator. </a:t>
            </a:r>
            <a:r>
              <a:rPr lang="en-IN" sz="2100" b="1" dirty="0">
                <a:solidFill>
                  <a:schemeClr val="tx1"/>
                </a:solidFill>
                <a:latin typeface="Century Schoolbook" panose="02040604050505020304" pitchFamily="18" charset="0"/>
              </a:rPr>
              <a:t>(Sec. 129)</a:t>
            </a:r>
          </a:p>
          <a:p>
            <a:pPr marL="457200" indent="-457200" algn="just">
              <a:buFont typeface="Wingdings" pitchFamily="2" charset="2"/>
              <a:buChar char="§"/>
            </a:pPr>
            <a:r>
              <a:rPr lang="en-IN" sz="2100" dirty="0">
                <a:solidFill>
                  <a:schemeClr val="tx1"/>
                </a:solidFill>
                <a:latin typeface="Century Schoolbook" panose="02040604050505020304" pitchFamily="18" charset="0"/>
              </a:rPr>
              <a:t>Where the will shows an intention that the second bequest shall take effect only in the event of the first bequest failing in a particular manner, the second bequest shall not take effect, unless the prior bequest fails in that particular manner. </a:t>
            </a:r>
            <a:r>
              <a:rPr lang="en-IN" sz="2100" b="1" dirty="0">
                <a:solidFill>
                  <a:schemeClr val="tx1"/>
                </a:solidFill>
                <a:latin typeface="Century Schoolbook" panose="02040604050505020304" pitchFamily="18" charset="0"/>
              </a:rPr>
              <a:t>(Sec. 130)</a:t>
            </a:r>
            <a:endParaRPr lang="en-US" sz="2100" b="1" dirty="0">
              <a:solidFill>
                <a:schemeClr val="tx1"/>
              </a:solidFill>
              <a:latin typeface="Century Schoolbook" panose="02040604050505020304" pitchFamily="18" charset="0"/>
            </a:endParaRPr>
          </a:p>
        </p:txBody>
      </p:sp>
    </p:spTree>
    <p:extLst>
      <p:ext uri="{BB962C8B-B14F-4D97-AF65-F5344CB8AC3E}">
        <p14:creationId xmlns:p14="http://schemas.microsoft.com/office/powerpoint/2010/main" val="25597429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3BDF02-9BDF-A12F-821E-B48AAF4D41F0}"/>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3" name="Slide Number Placeholder 2">
            <a:extLst>
              <a:ext uri="{FF2B5EF4-FFF2-40B4-BE49-F238E27FC236}">
                <a16:creationId xmlns:a16="http://schemas.microsoft.com/office/drawing/2014/main" id="{E49F0F30-FB59-A8E6-39A0-4FBA20C31DC9}"/>
              </a:ext>
            </a:extLst>
          </p:cNvPr>
          <p:cNvSpPr>
            <a:spLocks noGrp="1"/>
          </p:cNvSpPr>
          <p:nvPr>
            <p:ph type="sldNum" sz="quarter" idx="12"/>
          </p:nvPr>
        </p:nvSpPr>
        <p:spPr/>
        <p:txBody>
          <a:bodyPr/>
          <a:lstStyle/>
          <a:p>
            <a:fld id="{D9BB3731-526F-4638-85F8-715D717FFC12}" type="slidenum">
              <a:rPr lang="en-US" noProof="0" smtClean="0"/>
              <a:t>18</a:t>
            </a:fld>
            <a:endParaRPr lang="en-US" noProof="0" dirty="0"/>
          </a:p>
        </p:txBody>
      </p:sp>
      <p:sp>
        <p:nvSpPr>
          <p:cNvPr id="4" name="Title 3">
            <a:extLst>
              <a:ext uri="{FF2B5EF4-FFF2-40B4-BE49-F238E27FC236}">
                <a16:creationId xmlns:a16="http://schemas.microsoft.com/office/drawing/2014/main" id="{C9C0236A-4386-3AA9-DBC5-EEBABABD1A7F}"/>
              </a:ext>
            </a:extLst>
          </p:cNvPr>
          <p:cNvSpPr>
            <a:spLocks noGrp="1"/>
          </p:cNvSpPr>
          <p:nvPr>
            <p:ph type="title"/>
          </p:nvPr>
        </p:nvSpPr>
        <p:spPr/>
        <p:txBody>
          <a:bodyPr>
            <a:normAutofit fontScale="90000"/>
          </a:bodyPr>
          <a:lstStyle/>
          <a:p>
            <a:r>
              <a:rPr lang="en-US" dirty="0"/>
              <a:t>Types of Bequest (Conditional Bequest) </a:t>
            </a:r>
          </a:p>
        </p:txBody>
      </p:sp>
      <p:sp>
        <p:nvSpPr>
          <p:cNvPr id="5" name="Text Placeholder 4">
            <a:extLst>
              <a:ext uri="{FF2B5EF4-FFF2-40B4-BE49-F238E27FC236}">
                <a16:creationId xmlns:a16="http://schemas.microsoft.com/office/drawing/2014/main" id="{CA052200-7AFD-66F9-1240-9052AE012AA9}"/>
              </a:ext>
            </a:extLst>
          </p:cNvPr>
          <p:cNvSpPr>
            <a:spLocks noGrp="1"/>
          </p:cNvSpPr>
          <p:nvPr>
            <p:ph type="body" sz="quarter" idx="13"/>
          </p:nvPr>
        </p:nvSpPr>
        <p:spPr>
          <a:xfrm>
            <a:off x="164809" y="1911927"/>
            <a:ext cx="11508635" cy="4350831"/>
          </a:xfrm>
        </p:spPr>
        <p:txBody>
          <a:bodyPr>
            <a:noAutofit/>
          </a:bodyPr>
          <a:lstStyle/>
          <a:p>
            <a:pPr marL="342900" indent="-342900" algn="just">
              <a:buFont typeface="Wingdings" pitchFamily="2" charset="2"/>
              <a:buChar char="§"/>
            </a:pPr>
            <a:r>
              <a:rPr lang="en-IN" sz="2100" dirty="0">
                <a:solidFill>
                  <a:schemeClr val="tx1"/>
                </a:solidFill>
                <a:latin typeface="Century Schoolbook" panose="02040604050505020304" pitchFamily="18" charset="0"/>
              </a:rPr>
              <a:t>(1) A bequest may be made to any person with the condition super-added, that, in case a specified uncertain event shall happen, the thing bequeathed shall go to another person, or that in case a specified uncertain event shall not happen, the thing bequeathed shall go over to another person. (2) In each case the ulterior bequest is subject to the rules contained in sections 120, 121, 122, 123, 124, 125, 126, 127, 129 and 130. </a:t>
            </a:r>
            <a:r>
              <a:rPr lang="en-IN" sz="2100" b="1" dirty="0">
                <a:solidFill>
                  <a:schemeClr val="tx1"/>
                </a:solidFill>
                <a:latin typeface="Century Schoolbook" panose="02040604050505020304" pitchFamily="18" charset="0"/>
              </a:rPr>
              <a:t>(Sec. 131)</a:t>
            </a:r>
          </a:p>
          <a:p>
            <a:pPr marL="342900" indent="-342900" algn="just">
              <a:buFont typeface="Wingdings" pitchFamily="2" charset="2"/>
              <a:buChar char="§"/>
            </a:pPr>
            <a:r>
              <a:rPr lang="en-IN" sz="2100" dirty="0">
                <a:solidFill>
                  <a:schemeClr val="tx1"/>
                </a:solidFill>
                <a:latin typeface="Century Schoolbook" panose="02040604050505020304" pitchFamily="18" charset="0"/>
              </a:rPr>
              <a:t>Condition must be strictly fulfilled.—An ulterior bequest of the kind contemplated by section 131 cannot take effect, unless the condition is strictly fulfilled. </a:t>
            </a:r>
            <a:r>
              <a:rPr lang="en-IN" sz="2100" b="1" dirty="0">
                <a:solidFill>
                  <a:schemeClr val="tx1"/>
                </a:solidFill>
                <a:latin typeface="Century Schoolbook" panose="02040604050505020304" pitchFamily="18" charset="0"/>
              </a:rPr>
              <a:t>(Sec. 132)</a:t>
            </a:r>
          </a:p>
          <a:p>
            <a:pPr marL="342900" indent="-342900" algn="just">
              <a:buFont typeface="Wingdings" pitchFamily="2" charset="2"/>
              <a:buChar char="§"/>
            </a:pPr>
            <a:r>
              <a:rPr lang="en-IN" sz="2100" dirty="0">
                <a:solidFill>
                  <a:schemeClr val="tx1"/>
                </a:solidFill>
                <a:latin typeface="Century Schoolbook" panose="02040604050505020304" pitchFamily="18" charset="0"/>
              </a:rPr>
              <a:t>If the ulterior bequest be not valid the original bequest is not affected by it. </a:t>
            </a:r>
            <a:r>
              <a:rPr lang="en-IN" sz="2100" b="1" dirty="0">
                <a:solidFill>
                  <a:schemeClr val="tx1"/>
                </a:solidFill>
                <a:latin typeface="Century Schoolbook" panose="02040604050505020304" pitchFamily="18" charset="0"/>
              </a:rPr>
              <a:t>(Sec. 133)</a:t>
            </a:r>
          </a:p>
          <a:p>
            <a:pPr marL="342900" indent="-342900" algn="just">
              <a:buFont typeface="Wingdings" pitchFamily="2" charset="2"/>
              <a:buChar char="§"/>
            </a:pPr>
            <a:r>
              <a:rPr lang="en-IN" sz="2100" dirty="0">
                <a:solidFill>
                  <a:schemeClr val="tx1"/>
                </a:solidFill>
                <a:latin typeface="Century Schoolbook" panose="02040604050505020304" pitchFamily="18" charset="0"/>
              </a:rPr>
              <a:t>A bequest may be made with the condition super-added that it shall cease to have effect in case a specified uncertain event shall happen, or in case a specified uncertain event shall not happen. (</a:t>
            </a:r>
            <a:r>
              <a:rPr lang="en-IN" sz="2100" b="1" dirty="0">
                <a:solidFill>
                  <a:schemeClr val="tx1"/>
                </a:solidFill>
                <a:latin typeface="Century Schoolbook" panose="02040604050505020304" pitchFamily="18" charset="0"/>
              </a:rPr>
              <a:t>Sec. 134)</a:t>
            </a:r>
          </a:p>
          <a:p>
            <a:pPr marL="342900" indent="-342900" algn="just">
              <a:buFont typeface="Wingdings" pitchFamily="2" charset="2"/>
              <a:buChar char="§"/>
            </a:pPr>
            <a:r>
              <a:rPr lang="en-IN" sz="2100" dirty="0">
                <a:solidFill>
                  <a:schemeClr val="tx1"/>
                </a:solidFill>
                <a:latin typeface="Century Schoolbook" panose="02040604050505020304" pitchFamily="18" charset="0"/>
              </a:rPr>
              <a:t>In order that a condition that a bequest shall cease to have effect may be valid, it is necessary that the event to which it relates be one which could legally constitute the condition of a bequest as contemplated by section 120. </a:t>
            </a:r>
            <a:r>
              <a:rPr lang="en-IN" sz="2100" b="1" dirty="0">
                <a:solidFill>
                  <a:schemeClr val="tx1"/>
                </a:solidFill>
                <a:latin typeface="Century Schoolbook" panose="02040604050505020304" pitchFamily="18" charset="0"/>
              </a:rPr>
              <a:t>(Sec. 135)</a:t>
            </a:r>
          </a:p>
        </p:txBody>
      </p:sp>
    </p:spTree>
    <p:extLst>
      <p:ext uri="{BB962C8B-B14F-4D97-AF65-F5344CB8AC3E}">
        <p14:creationId xmlns:p14="http://schemas.microsoft.com/office/powerpoint/2010/main" val="232413286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10FA863-484C-85D2-AB68-E6097660FA15}"/>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3" name="Slide Number Placeholder 2">
            <a:extLst>
              <a:ext uri="{FF2B5EF4-FFF2-40B4-BE49-F238E27FC236}">
                <a16:creationId xmlns:a16="http://schemas.microsoft.com/office/drawing/2014/main" id="{79095480-6857-3027-630D-8C3F0809FF5E}"/>
              </a:ext>
            </a:extLst>
          </p:cNvPr>
          <p:cNvSpPr>
            <a:spLocks noGrp="1"/>
          </p:cNvSpPr>
          <p:nvPr>
            <p:ph type="sldNum" sz="quarter" idx="12"/>
          </p:nvPr>
        </p:nvSpPr>
        <p:spPr/>
        <p:txBody>
          <a:bodyPr/>
          <a:lstStyle/>
          <a:p>
            <a:fld id="{D9BB3731-526F-4638-85F8-715D717FFC12}" type="slidenum">
              <a:rPr lang="en-US" noProof="0" smtClean="0"/>
              <a:t>19</a:t>
            </a:fld>
            <a:endParaRPr lang="en-US" noProof="0" dirty="0"/>
          </a:p>
        </p:txBody>
      </p:sp>
      <p:sp>
        <p:nvSpPr>
          <p:cNvPr id="4" name="Title 3">
            <a:extLst>
              <a:ext uri="{FF2B5EF4-FFF2-40B4-BE49-F238E27FC236}">
                <a16:creationId xmlns:a16="http://schemas.microsoft.com/office/drawing/2014/main" id="{1CA6E94B-53B0-2AC1-E023-9D638248C4D6}"/>
              </a:ext>
            </a:extLst>
          </p:cNvPr>
          <p:cNvSpPr>
            <a:spLocks noGrp="1"/>
          </p:cNvSpPr>
          <p:nvPr>
            <p:ph type="title"/>
          </p:nvPr>
        </p:nvSpPr>
        <p:spPr/>
        <p:txBody>
          <a:bodyPr>
            <a:normAutofit fontScale="90000"/>
          </a:bodyPr>
          <a:lstStyle/>
          <a:p>
            <a:r>
              <a:rPr lang="en-US" dirty="0"/>
              <a:t>Types of Bequest (Conditional Bequest) </a:t>
            </a:r>
          </a:p>
        </p:txBody>
      </p:sp>
      <p:sp>
        <p:nvSpPr>
          <p:cNvPr id="5" name="Text Placeholder 4">
            <a:extLst>
              <a:ext uri="{FF2B5EF4-FFF2-40B4-BE49-F238E27FC236}">
                <a16:creationId xmlns:a16="http://schemas.microsoft.com/office/drawing/2014/main" id="{BE44FBBB-A27F-BE9D-7A2F-93F863CC52C2}"/>
              </a:ext>
            </a:extLst>
          </p:cNvPr>
          <p:cNvSpPr>
            <a:spLocks noGrp="1"/>
          </p:cNvSpPr>
          <p:nvPr>
            <p:ph type="body" sz="quarter" idx="13"/>
          </p:nvPr>
        </p:nvSpPr>
        <p:spPr>
          <a:xfrm>
            <a:off x="0" y="1888514"/>
            <a:ext cx="11899076" cy="4673744"/>
          </a:xfrm>
        </p:spPr>
        <p:txBody>
          <a:bodyPr>
            <a:normAutofit lnSpcReduction="10000"/>
          </a:bodyPr>
          <a:lstStyle/>
          <a:p>
            <a:pPr marL="457200" indent="-457200" algn="just">
              <a:buFont typeface="Wingdings" pitchFamily="2" charset="2"/>
              <a:buChar char="§"/>
            </a:pPr>
            <a:r>
              <a:rPr lang="en-IN" sz="2400" dirty="0">
                <a:solidFill>
                  <a:schemeClr val="tx1"/>
                </a:solidFill>
                <a:latin typeface="Century Schoolbook" panose="02040604050505020304" pitchFamily="18" charset="0"/>
              </a:rPr>
              <a:t>Where a bequest is made with a condition super-added that, unless the legatee shall perform a certain act, the subject-matter of the bequest shall go to another person, or the bequest shall cease to have effect but no time is specified for the performance of the act; if the legatee takes any step which renders impossible or indefinitely postpones the performance of the act required, the legacy shall go as if the legatee had died without performing such act. </a:t>
            </a:r>
            <a:r>
              <a:rPr lang="en-IN" sz="2400" b="1" dirty="0">
                <a:solidFill>
                  <a:schemeClr val="tx1"/>
                </a:solidFill>
                <a:latin typeface="Century Schoolbook" panose="02040604050505020304" pitchFamily="18" charset="0"/>
              </a:rPr>
              <a:t>(Sec. 136)</a:t>
            </a:r>
          </a:p>
          <a:p>
            <a:pPr marL="457200" indent="-457200" algn="just">
              <a:buFont typeface="Wingdings" pitchFamily="2" charset="2"/>
              <a:buChar char="§"/>
            </a:pPr>
            <a:r>
              <a:rPr lang="en-IN" sz="2400" dirty="0">
                <a:solidFill>
                  <a:schemeClr val="tx1"/>
                </a:solidFill>
                <a:latin typeface="Century Schoolbook" panose="02040604050505020304" pitchFamily="18" charset="0"/>
              </a:rPr>
              <a:t>Where the will requires an act to be performed by the legatee within a specified time, either as a condition to be fulfilled before the legacy is enjoyed, or as a condition upon the non-fulfilment of which the subject-matter of the bequest is to go over to another person or the bequest is to cease to have effect, the act must be performed within the time specified, unless the performance of it be prevented by fraud, in which case such further time shall be allowed as shall be requisite to make up for the delay caused by such fraud. </a:t>
            </a:r>
            <a:r>
              <a:rPr lang="en-IN" sz="2400" b="1" dirty="0">
                <a:solidFill>
                  <a:schemeClr val="tx1"/>
                </a:solidFill>
                <a:latin typeface="Century Schoolbook" panose="02040604050505020304" pitchFamily="18" charset="0"/>
              </a:rPr>
              <a:t>(Sec. 137)</a:t>
            </a:r>
          </a:p>
          <a:p>
            <a:pPr marL="457200" indent="-457200" algn="l">
              <a:buFont typeface="Wingdings" pitchFamily="2" charset="2"/>
              <a:buChar char="§"/>
            </a:pPr>
            <a:endParaRPr lang="en-US" sz="3200" dirty="0"/>
          </a:p>
        </p:txBody>
      </p:sp>
    </p:spTree>
    <p:extLst>
      <p:ext uri="{BB962C8B-B14F-4D97-AF65-F5344CB8AC3E}">
        <p14:creationId xmlns:p14="http://schemas.microsoft.com/office/powerpoint/2010/main" val="201336633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01174B-04A0-A82A-2C8D-915E672987CA}"/>
              </a:ext>
            </a:extLst>
          </p:cNvPr>
          <p:cNvSpPr>
            <a:spLocks noGrp="1"/>
          </p:cNvSpPr>
          <p:nvPr>
            <p:ph type="ftr" sz="quarter" idx="11"/>
          </p:nvPr>
        </p:nvSpPr>
        <p:spPr/>
        <p:txBody>
          <a:bodyPr/>
          <a:lstStyle/>
          <a:p>
            <a:r>
              <a:rPr lang="en-US" noProof="0"/>
              <a:t>Manek Kalyaniwalla, Advocate &amp; Solicitor</a:t>
            </a:r>
            <a:endParaRPr lang="en-US" noProof="0" dirty="0"/>
          </a:p>
        </p:txBody>
      </p:sp>
      <p:sp>
        <p:nvSpPr>
          <p:cNvPr id="3" name="Slide Number Placeholder 2">
            <a:extLst>
              <a:ext uri="{FF2B5EF4-FFF2-40B4-BE49-F238E27FC236}">
                <a16:creationId xmlns:a16="http://schemas.microsoft.com/office/drawing/2014/main" id="{12C0FB76-5CC8-17F1-BD42-2E5B19C04634}"/>
              </a:ext>
            </a:extLst>
          </p:cNvPr>
          <p:cNvSpPr>
            <a:spLocks noGrp="1"/>
          </p:cNvSpPr>
          <p:nvPr>
            <p:ph type="sldNum" sz="quarter" idx="12"/>
          </p:nvPr>
        </p:nvSpPr>
        <p:spPr/>
        <p:txBody>
          <a:bodyPr/>
          <a:lstStyle/>
          <a:p>
            <a:fld id="{D9BB3731-526F-4638-85F8-715D717FFC12}" type="slidenum">
              <a:rPr lang="en-US" noProof="0" smtClean="0"/>
              <a:t>20</a:t>
            </a:fld>
            <a:endParaRPr lang="en-US" noProof="0" dirty="0"/>
          </a:p>
        </p:txBody>
      </p:sp>
      <p:sp>
        <p:nvSpPr>
          <p:cNvPr id="4" name="Title 3">
            <a:extLst>
              <a:ext uri="{FF2B5EF4-FFF2-40B4-BE49-F238E27FC236}">
                <a16:creationId xmlns:a16="http://schemas.microsoft.com/office/drawing/2014/main" id="{CEEC4BC5-C0C6-92D4-4C8E-9A8825CBA449}"/>
              </a:ext>
            </a:extLst>
          </p:cNvPr>
          <p:cNvSpPr>
            <a:spLocks noGrp="1"/>
          </p:cNvSpPr>
          <p:nvPr>
            <p:ph type="title"/>
          </p:nvPr>
        </p:nvSpPr>
        <p:spPr/>
        <p:txBody>
          <a:bodyPr>
            <a:normAutofit fontScale="90000"/>
          </a:bodyPr>
          <a:lstStyle/>
          <a:p>
            <a:r>
              <a:rPr lang="en-US" dirty="0"/>
              <a:t>Ademption of legacies (Sec. 152- 170)</a:t>
            </a:r>
          </a:p>
        </p:txBody>
      </p:sp>
      <p:sp>
        <p:nvSpPr>
          <p:cNvPr id="5" name="Text Placeholder 4">
            <a:extLst>
              <a:ext uri="{FF2B5EF4-FFF2-40B4-BE49-F238E27FC236}">
                <a16:creationId xmlns:a16="http://schemas.microsoft.com/office/drawing/2014/main" id="{238793AA-FDB6-2346-FCD6-64C17FF49492}"/>
              </a:ext>
            </a:extLst>
          </p:cNvPr>
          <p:cNvSpPr>
            <a:spLocks noGrp="1"/>
          </p:cNvSpPr>
          <p:nvPr>
            <p:ph type="body" sz="quarter" idx="13"/>
          </p:nvPr>
        </p:nvSpPr>
        <p:spPr>
          <a:xfrm>
            <a:off x="164808" y="1757548"/>
            <a:ext cx="11508636" cy="4346369"/>
          </a:xfrm>
        </p:spPr>
        <p:txBody>
          <a:bodyPr>
            <a:normAutofit/>
          </a:bodyPr>
          <a:lstStyle/>
          <a:p>
            <a:pPr marL="457200" indent="-457200" algn="just">
              <a:buFont typeface="Wingdings" pitchFamily="2" charset="2"/>
              <a:buChar char="§"/>
            </a:pPr>
            <a:r>
              <a:rPr lang="en-IN" sz="2400" dirty="0">
                <a:solidFill>
                  <a:schemeClr val="tx1"/>
                </a:solidFill>
                <a:latin typeface="Century Schoolbook" panose="02040604050505020304" pitchFamily="18" charset="0"/>
              </a:rPr>
              <a:t>If anything which has been specifically bequeathed does not belong to the testator at the time of his death, or has been converted into property of a different kind, the legacy is Adeemed; that is, it cannot take effect, by reason of the subject-matter having been withdrawn from the operation of the will. </a:t>
            </a:r>
            <a:r>
              <a:rPr lang="en-IN" sz="2400" b="1" dirty="0">
                <a:solidFill>
                  <a:schemeClr val="tx1"/>
                </a:solidFill>
                <a:latin typeface="Century Schoolbook" panose="02040604050505020304" pitchFamily="18" charset="0"/>
              </a:rPr>
              <a:t>(Sec. 152)</a:t>
            </a:r>
          </a:p>
          <a:p>
            <a:pPr marL="457200" indent="-457200" algn="just">
              <a:buFont typeface="Wingdings" pitchFamily="2" charset="2"/>
              <a:buChar char="§"/>
            </a:pPr>
            <a:r>
              <a:rPr lang="en-IN" sz="2400" dirty="0">
                <a:solidFill>
                  <a:schemeClr val="tx1"/>
                </a:solidFill>
                <a:latin typeface="Century Schoolbook" panose="02040604050505020304" pitchFamily="18" charset="0"/>
              </a:rPr>
              <a:t>In simple words, When a person leaves a specific item to someone in their will (a "specific bequest"), but they no longer own that item when they die, or if the item has changed into something else, then the gift cannot be given out (this is called "ademption"). This means that the intended recipient won't get the item because it's no longer available or it's now something different.</a:t>
            </a:r>
            <a:endParaRPr lang="en-US" sz="2400" dirty="0">
              <a:solidFill>
                <a:schemeClr val="tx1"/>
              </a:solidFill>
              <a:latin typeface="Century Schoolbook" panose="02040604050505020304" pitchFamily="18" charset="0"/>
            </a:endParaRPr>
          </a:p>
        </p:txBody>
      </p:sp>
    </p:spTree>
    <p:extLst>
      <p:ext uri="{BB962C8B-B14F-4D97-AF65-F5344CB8AC3E}">
        <p14:creationId xmlns:p14="http://schemas.microsoft.com/office/powerpoint/2010/main" val="18184322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66C7FDB-8E74-5CBA-A899-5FAEB955C181}"/>
              </a:ext>
            </a:extLst>
          </p:cNvPr>
          <p:cNvSpPr>
            <a:spLocks noGrp="1"/>
          </p:cNvSpPr>
          <p:nvPr>
            <p:ph type="sldNum" sz="quarter" idx="12"/>
          </p:nvPr>
        </p:nvSpPr>
        <p:spPr/>
        <p:txBody>
          <a:bodyPr/>
          <a:lstStyle/>
          <a:p>
            <a:fld id="{D9BB3731-526F-4638-85F8-715D717FFC12}" type="slidenum">
              <a:rPr lang="en-US" noProof="0" smtClean="0"/>
              <a:t>21</a:t>
            </a:fld>
            <a:endParaRPr lang="en-US" noProof="0" dirty="0"/>
          </a:p>
        </p:txBody>
      </p:sp>
      <p:sp>
        <p:nvSpPr>
          <p:cNvPr id="5" name="Title 4">
            <a:extLst>
              <a:ext uri="{FF2B5EF4-FFF2-40B4-BE49-F238E27FC236}">
                <a16:creationId xmlns:a16="http://schemas.microsoft.com/office/drawing/2014/main" id="{E2A1C061-BA16-05F1-268C-201E676D5EEF}"/>
              </a:ext>
            </a:extLst>
          </p:cNvPr>
          <p:cNvSpPr>
            <a:spLocks noGrp="1"/>
          </p:cNvSpPr>
          <p:nvPr>
            <p:ph type="title"/>
          </p:nvPr>
        </p:nvSpPr>
        <p:spPr/>
        <p:txBody>
          <a:bodyPr/>
          <a:lstStyle/>
          <a:p>
            <a:r>
              <a:rPr lang="en-US" dirty="0"/>
              <a:t>Drafting of A Will- Important Points</a:t>
            </a:r>
          </a:p>
        </p:txBody>
      </p:sp>
      <p:sp>
        <p:nvSpPr>
          <p:cNvPr id="6" name="Text Placeholder 5">
            <a:extLst>
              <a:ext uri="{FF2B5EF4-FFF2-40B4-BE49-F238E27FC236}">
                <a16:creationId xmlns:a16="http://schemas.microsoft.com/office/drawing/2014/main" id="{6D40C448-6E17-574E-0C3D-0816DDB47CF8}"/>
              </a:ext>
            </a:extLst>
          </p:cNvPr>
          <p:cNvSpPr>
            <a:spLocks noGrp="1"/>
          </p:cNvSpPr>
          <p:nvPr>
            <p:ph type="body" sz="quarter" idx="13"/>
          </p:nvPr>
        </p:nvSpPr>
        <p:spPr>
          <a:xfrm>
            <a:off x="484742" y="1861851"/>
            <a:ext cx="10399923" cy="4233719"/>
          </a:xfrm>
        </p:spPr>
        <p:txBody>
          <a:bodyPr>
            <a:normAutofit/>
          </a:bodyPr>
          <a:lstStyle/>
          <a:p>
            <a:pPr marL="457200" indent="-457200" algn="l">
              <a:buFont typeface="Wingdings" pitchFamily="2" charset="2"/>
              <a:buChar char="§"/>
            </a:pPr>
            <a:r>
              <a:rPr lang="en-US" sz="2800" dirty="0">
                <a:solidFill>
                  <a:schemeClr val="tx1"/>
                </a:solidFill>
              </a:rPr>
              <a:t>Intention of the Testator is Paramount.</a:t>
            </a:r>
          </a:p>
          <a:p>
            <a:pPr marL="457200" indent="-457200" algn="l">
              <a:buFont typeface="Wingdings" pitchFamily="2" charset="2"/>
              <a:buChar char="§"/>
            </a:pPr>
            <a:r>
              <a:rPr lang="en-US" sz="2800" dirty="0">
                <a:solidFill>
                  <a:schemeClr val="tx1"/>
                </a:solidFill>
              </a:rPr>
              <a:t>Leave no ground for doubt or ambiguity by using simple language.</a:t>
            </a:r>
          </a:p>
          <a:p>
            <a:pPr marL="457200" indent="-457200" algn="l">
              <a:buFont typeface="Wingdings" pitchFamily="2" charset="2"/>
              <a:buChar char="§"/>
            </a:pPr>
            <a:r>
              <a:rPr lang="en-US" sz="2800" dirty="0">
                <a:solidFill>
                  <a:schemeClr val="tx1"/>
                </a:solidFill>
              </a:rPr>
              <a:t>Proper description of properties, legatees, etc.</a:t>
            </a:r>
          </a:p>
          <a:p>
            <a:pPr marL="457200" indent="-457200" algn="l">
              <a:buFont typeface="Wingdings" pitchFamily="2" charset="2"/>
              <a:buChar char="§"/>
            </a:pPr>
            <a:r>
              <a:rPr lang="en-US" sz="2800" dirty="0">
                <a:solidFill>
                  <a:schemeClr val="tx1"/>
                </a:solidFill>
              </a:rPr>
              <a:t>Attestation of Two witnesses.</a:t>
            </a:r>
          </a:p>
          <a:p>
            <a:pPr marL="457200" indent="-457200" algn="l">
              <a:buFont typeface="Wingdings" pitchFamily="2" charset="2"/>
              <a:buChar char="§"/>
            </a:pPr>
            <a:r>
              <a:rPr lang="en-US" sz="2800" dirty="0">
                <a:solidFill>
                  <a:schemeClr val="tx1"/>
                </a:solidFill>
              </a:rPr>
              <a:t>Pay attention to intricate details, circumstances and situations that may arise not only at the time when the will is prepared but also what they may possible be at the time of Testators death and thereafter. </a:t>
            </a:r>
          </a:p>
        </p:txBody>
      </p:sp>
      <p:sp>
        <p:nvSpPr>
          <p:cNvPr id="7" name="Footer Placeholder 6">
            <a:extLst>
              <a:ext uri="{FF2B5EF4-FFF2-40B4-BE49-F238E27FC236}">
                <a16:creationId xmlns:a16="http://schemas.microsoft.com/office/drawing/2014/main" id="{43DA2EC7-FCCB-2BDF-F498-2F39DEB1A971}"/>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22306638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arn(inVertic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circle(in)">
                                      <p:cBhvr>
                                        <p:cTn id="2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1335D64-C703-7390-E819-E64872014CD3}"/>
              </a:ext>
            </a:extLst>
          </p:cNvPr>
          <p:cNvSpPr>
            <a:spLocks noGrp="1"/>
          </p:cNvSpPr>
          <p:nvPr>
            <p:ph type="sldNum" sz="quarter" idx="12"/>
          </p:nvPr>
        </p:nvSpPr>
        <p:spPr/>
        <p:txBody>
          <a:bodyPr/>
          <a:lstStyle/>
          <a:p>
            <a:fld id="{D9BB3731-526F-4638-85F8-715D717FFC12}" type="slidenum">
              <a:rPr lang="en-US" noProof="0" smtClean="0"/>
              <a:t>22</a:t>
            </a:fld>
            <a:endParaRPr lang="en-US" noProof="0" dirty="0"/>
          </a:p>
        </p:txBody>
      </p:sp>
      <p:sp>
        <p:nvSpPr>
          <p:cNvPr id="5" name="Title 4">
            <a:extLst>
              <a:ext uri="{FF2B5EF4-FFF2-40B4-BE49-F238E27FC236}">
                <a16:creationId xmlns:a16="http://schemas.microsoft.com/office/drawing/2014/main" id="{F3347A76-CFAD-AD6E-8DC7-9A2DECE81495}"/>
              </a:ext>
            </a:extLst>
          </p:cNvPr>
          <p:cNvSpPr>
            <a:spLocks noGrp="1"/>
          </p:cNvSpPr>
          <p:nvPr>
            <p:ph type="title"/>
          </p:nvPr>
        </p:nvSpPr>
        <p:spPr/>
        <p:txBody>
          <a:bodyPr/>
          <a:lstStyle/>
          <a:p>
            <a:r>
              <a:rPr lang="en-US" dirty="0"/>
              <a:t>Drafting of A Will- Important Points</a:t>
            </a:r>
          </a:p>
        </p:txBody>
      </p:sp>
      <p:sp>
        <p:nvSpPr>
          <p:cNvPr id="6" name="Text Placeholder 5">
            <a:extLst>
              <a:ext uri="{FF2B5EF4-FFF2-40B4-BE49-F238E27FC236}">
                <a16:creationId xmlns:a16="http://schemas.microsoft.com/office/drawing/2014/main" id="{39BB9FE0-ACAE-8870-4ED7-B73CE1D631B3}"/>
              </a:ext>
            </a:extLst>
          </p:cNvPr>
          <p:cNvSpPr>
            <a:spLocks noGrp="1"/>
          </p:cNvSpPr>
          <p:nvPr>
            <p:ph type="body" sz="quarter" idx="13"/>
          </p:nvPr>
        </p:nvSpPr>
        <p:spPr>
          <a:xfrm>
            <a:off x="561861" y="2071171"/>
            <a:ext cx="10118548" cy="3922005"/>
          </a:xfrm>
        </p:spPr>
        <p:txBody>
          <a:bodyPr>
            <a:normAutofit/>
          </a:bodyPr>
          <a:lstStyle/>
          <a:p>
            <a:pPr marL="457200" indent="-457200" algn="l">
              <a:buFont typeface="Arial" panose="020B0604020202020204" pitchFamily="34" charset="0"/>
              <a:buChar char="•"/>
            </a:pPr>
            <a:r>
              <a:rPr lang="en-US" sz="2800" dirty="0">
                <a:solidFill>
                  <a:schemeClr val="tx1"/>
                </a:solidFill>
              </a:rPr>
              <a:t>Careful Examination several other provision of law especially the Indian Succession Act.</a:t>
            </a:r>
          </a:p>
          <a:p>
            <a:pPr marL="457200" indent="-457200" algn="l">
              <a:buFont typeface="Arial" panose="020B0604020202020204" pitchFamily="34" charset="0"/>
              <a:buChar char="•"/>
            </a:pPr>
            <a:r>
              <a:rPr lang="en-US" sz="2800" dirty="0">
                <a:solidFill>
                  <a:schemeClr val="tx1"/>
                </a:solidFill>
              </a:rPr>
              <a:t>Will should not consist any void bequest.</a:t>
            </a:r>
          </a:p>
          <a:p>
            <a:pPr marL="457200" indent="-457200" algn="l">
              <a:buFont typeface="Arial" panose="020B0604020202020204" pitchFamily="34" charset="0"/>
              <a:buChar char="•"/>
            </a:pPr>
            <a:r>
              <a:rPr lang="en-IN" sz="2800" dirty="0">
                <a:solidFill>
                  <a:schemeClr val="tx1"/>
                </a:solidFill>
              </a:rPr>
              <a:t>A Will is an ambulatory document meaning that the testator is free to alter it, revoke it as many times he wants during his lifetime.</a:t>
            </a:r>
          </a:p>
          <a:p>
            <a:pPr marL="457200" indent="-457200" algn="l">
              <a:buFont typeface="Arial" panose="020B0604020202020204" pitchFamily="34" charset="0"/>
              <a:buChar char="•"/>
            </a:pPr>
            <a:r>
              <a:rPr lang="en-IN" sz="2800" dirty="0">
                <a:solidFill>
                  <a:schemeClr val="tx1"/>
                </a:solidFill>
                <a:latin typeface="Century Schoolbook" panose="02040604050505020304" pitchFamily="18" charset="0"/>
              </a:rPr>
              <a:t> A Trust (private or public charitable) Can Also Be Created under a Will.</a:t>
            </a:r>
            <a:endParaRPr lang="en-IN" sz="2800" dirty="0">
              <a:solidFill>
                <a:schemeClr val="tx1"/>
              </a:solidFill>
            </a:endParaRPr>
          </a:p>
          <a:p>
            <a:pPr marL="457200" indent="-457200" algn="l">
              <a:buFont typeface="Arial" panose="020B0604020202020204" pitchFamily="34" charset="0"/>
              <a:buChar char="•"/>
            </a:pPr>
            <a:endParaRPr lang="en-US" sz="2800" dirty="0">
              <a:solidFill>
                <a:schemeClr val="tx1"/>
              </a:solidFill>
            </a:endParaRPr>
          </a:p>
        </p:txBody>
      </p:sp>
      <p:sp>
        <p:nvSpPr>
          <p:cNvPr id="7" name="Footer Placeholder 6">
            <a:extLst>
              <a:ext uri="{FF2B5EF4-FFF2-40B4-BE49-F238E27FC236}">
                <a16:creationId xmlns:a16="http://schemas.microsoft.com/office/drawing/2014/main" id="{AD4B8D99-8B1F-E1F4-8B52-1AA2958B9920}"/>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3988747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ircle(in)">
                                      <p:cBhvr>
                                        <p:cTn id="22"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15989C-C03B-8172-D086-ABA2C71401D7}"/>
              </a:ext>
            </a:extLst>
          </p:cNvPr>
          <p:cNvSpPr>
            <a:spLocks noGrp="1"/>
          </p:cNvSpPr>
          <p:nvPr>
            <p:ph type="sldNum" sz="quarter" idx="12"/>
          </p:nvPr>
        </p:nvSpPr>
        <p:spPr/>
        <p:txBody>
          <a:bodyPr/>
          <a:lstStyle/>
          <a:p>
            <a:fld id="{D9BB3731-526F-4638-85F8-715D717FFC12}" type="slidenum">
              <a:rPr lang="en-US" noProof="0" smtClean="0"/>
              <a:t>23</a:t>
            </a:fld>
            <a:endParaRPr lang="en-US" noProof="0" dirty="0"/>
          </a:p>
        </p:txBody>
      </p:sp>
      <p:sp>
        <p:nvSpPr>
          <p:cNvPr id="5" name="Title 4">
            <a:extLst>
              <a:ext uri="{FF2B5EF4-FFF2-40B4-BE49-F238E27FC236}">
                <a16:creationId xmlns:a16="http://schemas.microsoft.com/office/drawing/2014/main" id="{98DC8A5A-D25F-46AC-29DE-124179BC8494}"/>
              </a:ext>
            </a:extLst>
          </p:cNvPr>
          <p:cNvSpPr>
            <a:spLocks noGrp="1"/>
          </p:cNvSpPr>
          <p:nvPr>
            <p:ph type="title"/>
          </p:nvPr>
        </p:nvSpPr>
        <p:spPr>
          <a:xfrm>
            <a:off x="838200" y="365125"/>
            <a:ext cx="10515600" cy="901815"/>
          </a:xfrm>
        </p:spPr>
        <p:txBody>
          <a:bodyPr/>
          <a:lstStyle/>
          <a:p>
            <a:r>
              <a:rPr lang="en-US" dirty="0"/>
              <a:t>Key Clauses for Drafting a Will</a:t>
            </a:r>
          </a:p>
        </p:txBody>
      </p:sp>
      <p:sp>
        <p:nvSpPr>
          <p:cNvPr id="6" name="Text Placeholder 5">
            <a:extLst>
              <a:ext uri="{FF2B5EF4-FFF2-40B4-BE49-F238E27FC236}">
                <a16:creationId xmlns:a16="http://schemas.microsoft.com/office/drawing/2014/main" id="{A173CF99-9987-6CDE-AC74-21FCDAEFC5F2}"/>
              </a:ext>
            </a:extLst>
          </p:cNvPr>
          <p:cNvSpPr>
            <a:spLocks noGrp="1"/>
          </p:cNvSpPr>
          <p:nvPr>
            <p:ph type="body" sz="quarter" idx="13"/>
          </p:nvPr>
        </p:nvSpPr>
        <p:spPr>
          <a:xfrm>
            <a:off x="242371" y="1839817"/>
            <a:ext cx="11270256" cy="3922005"/>
          </a:xfrm>
        </p:spPr>
        <p:txBody>
          <a:bodyPr>
            <a:normAutofit lnSpcReduction="10000"/>
          </a:bodyPr>
          <a:lstStyle/>
          <a:p>
            <a:pPr marL="457200" indent="-457200" algn="l">
              <a:buFont typeface="Wingdings" pitchFamily="2" charset="2"/>
              <a:buChar char="§"/>
            </a:pPr>
            <a:r>
              <a:rPr lang="en-US" sz="3000" dirty="0">
                <a:solidFill>
                  <a:schemeClr val="tx1"/>
                </a:solidFill>
              </a:rPr>
              <a:t>Name, Religion, Age, Place, Nationality and Address Clause. </a:t>
            </a:r>
          </a:p>
          <a:p>
            <a:pPr marL="457200" indent="-457200" algn="l">
              <a:buFont typeface="Wingdings" pitchFamily="2" charset="2"/>
              <a:buChar char="§"/>
            </a:pPr>
            <a:r>
              <a:rPr lang="en-US" sz="3000" dirty="0">
                <a:solidFill>
                  <a:schemeClr val="tx1"/>
                </a:solidFill>
              </a:rPr>
              <a:t>State of Mind of testator at the time of preparation of Will. </a:t>
            </a:r>
          </a:p>
          <a:p>
            <a:pPr marL="457200" indent="-457200" algn="l">
              <a:buFont typeface="Wingdings" pitchFamily="2" charset="2"/>
              <a:buChar char="§"/>
            </a:pPr>
            <a:r>
              <a:rPr lang="en-US" sz="3000" dirty="0">
                <a:solidFill>
                  <a:schemeClr val="tx1"/>
                </a:solidFill>
              </a:rPr>
              <a:t>Provision for Appointment of Executors.</a:t>
            </a:r>
          </a:p>
          <a:p>
            <a:pPr marL="457200" indent="-457200" algn="l">
              <a:buFont typeface="Wingdings" pitchFamily="2" charset="2"/>
              <a:buChar char="§"/>
            </a:pPr>
            <a:r>
              <a:rPr lang="en-US" sz="3000" dirty="0">
                <a:solidFill>
                  <a:schemeClr val="tx1"/>
                </a:solidFill>
              </a:rPr>
              <a:t>Provision for Funeral &amp; </a:t>
            </a:r>
            <a:r>
              <a:rPr lang="en-US" sz="3000" dirty="0" err="1">
                <a:solidFill>
                  <a:schemeClr val="tx1"/>
                </a:solidFill>
              </a:rPr>
              <a:t>Obsequial</a:t>
            </a:r>
            <a:r>
              <a:rPr lang="en-US" sz="3000" dirty="0">
                <a:solidFill>
                  <a:schemeClr val="tx1"/>
                </a:solidFill>
              </a:rPr>
              <a:t> Ceremonies. </a:t>
            </a:r>
          </a:p>
          <a:p>
            <a:pPr marL="457200" indent="-457200" algn="l">
              <a:buFont typeface="Wingdings" pitchFamily="2" charset="2"/>
              <a:buChar char="§"/>
            </a:pPr>
            <a:r>
              <a:rPr lang="en-US" sz="3000" dirty="0">
                <a:solidFill>
                  <a:schemeClr val="tx1"/>
                </a:solidFill>
              </a:rPr>
              <a:t>Provision for Payment of debt and collection of any due from creditors.</a:t>
            </a:r>
          </a:p>
          <a:p>
            <a:pPr marL="457200" indent="-457200" algn="l">
              <a:buFont typeface="Wingdings" pitchFamily="2" charset="2"/>
              <a:buChar char="§"/>
            </a:pPr>
            <a:r>
              <a:rPr lang="en-US" sz="3000" dirty="0">
                <a:solidFill>
                  <a:schemeClr val="tx1"/>
                </a:solidFill>
              </a:rPr>
              <a:t>Provision for bequeathing properties both movable and immovable.</a:t>
            </a:r>
          </a:p>
          <a:p>
            <a:pPr marL="457200" indent="-457200" algn="l">
              <a:buFont typeface="Wingdings" pitchFamily="2" charset="2"/>
              <a:buChar char="§"/>
            </a:pPr>
            <a:r>
              <a:rPr lang="en-US" sz="3000" dirty="0">
                <a:solidFill>
                  <a:schemeClr val="tx1"/>
                </a:solidFill>
              </a:rPr>
              <a:t>Right of residence may be provided for surviving spouse/ children.</a:t>
            </a:r>
          </a:p>
        </p:txBody>
      </p:sp>
      <p:sp>
        <p:nvSpPr>
          <p:cNvPr id="7" name="Footer Placeholder 6">
            <a:extLst>
              <a:ext uri="{FF2B5EF4-FFF2-40B4-BE49-F238E27FC236}">
                <a16:creationId xmlns:a16="http://schemas.microsoft.com/office/drawing/2014/main" id="{4EFD1FF8-62E8-1672-E95F-4D1FECB0645A}"/>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3962664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randombar(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randombar(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randombar(horizontal)">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randombar(horizontal)">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3C23C02-97DC-20E7-3AF1-4205B5F0C10C}"/>
              </a:ext>
            </a:extLst>
          </p:cNvPr>
          <p:cNvSpPr>
            <a:spLocks noGrp="1"/>
          </p:cNvSpPr>
          <p:nvPr>
            <p:ph type="sldNum" sz="quarter" idx="12"/>
          </p:nvPr>
        </p:nvSpPr>
        <p:spPr/>
        <p:txBody>
          <a:bodyPr/>
          <a:lstStyle/>
          <a:p>
            <a:fld id="{D9BB3731-526F-4638-85F8-715D717FFC12}" type="slidenum">
              <a:rPr lang="en-US" noProof="0" smtClean="0"/>
              <a:t>24</a:t>
            </a:fld>
            <a:endParaRPr lang="en-US" noProof="0" dirty="0"/>
          </a:p>
        </p:txBody>
      </p:sp>
      <p:sp>
        <p:nvSpPr>
          <p:cNvPr id="5" name="Title 4">
            <a:extLst>
              <a:ext uri="{FF2B5EF4-FFF2-40B4-BE49-F238E27FC236}">
                <a16:creationId xmlns:a16="http://schemas.microsoft.com/office/drawing/2014/main" id="{7CC2CE0C-CCC7-F55B-411F-B40063CC78FF}"/>
              </a:ext>
            </a:extLst>
          </p:cNvPr>
          <p:cNvSpPr>
            <a:spLocks noGrp="1"/>
          </p:cNvSpPr>
          <p:nvPr>
            <p:ph type="title"/>
          </p:nvPr>
        </p:nvSpPr>
        <p:spPr/>
        <p:txBody>
          <a:bodyPr/>
          <a:lstStyle/>
          <a:p>
            <a:r>
              <a:rPr lang="en-US" dirty="0"/>
              <a:t>Key Clauses for Drafting a Will</a:t>
            </a:r>
          </a:p>
        </p:txBody>
      </p:sp>
      <p:sp>
        <p:nvSpPr>
          <p:cNvPr id="6" name="Text Placeholder 5">
            <a:extLst>
              <a:ext uri="{FF2B5EF4-FFF2-40B4-BE49-F238E27FC236}">
                <a16:creationId xmlns:a16="http://schemas.microsoft.com/office/drawing/2014/main" id="{C6DF2287-9C77-CD0D-F1A9-8906A6A37050}"/>
              </a:ext>
            </a:extLst>
          </p:cNvPr>
          <p:cNvSpPr>
            <a:spLocks noGrp="1"/>
          </p:cNvSpPr>
          <p:nvPr>
            <p:ph type="body" sz="quarter" idx="13"/>
          </p:nvPr>
        </p:nvSpPr>
        <p:spPr>
          <a:xfrm>
            <a:off x="176271" y="1806766"/>
            <a:ext cx="11177530" cy="4455992"/>
          </a:xfrm>
        </p:spPr>
        <p:txBody>
          <a:bodyPr>
            <a:normAutofit/>
          </a:bodyPr>
          <a:lstStyle/>
          <a:p>
            <a:pPr marL="457200" indent="-457200" algn="l">
              <a:buFont typeface="Wingdings" pitchFamily="2" charset="2"/>
              <a:buChar char="§"/>
            </a:pPr>
            <a:r>
              <a:rPr lang="en-US" sz="2800" dirty="0">
                <a:solidFill>
                  <a:schemeClr val="tx1"/>
                </a:solidFill>
              </a:rPr>
              <a:t>Provision for bequeathing </a:t>
            </a:r>
            <a:r>
              <a:rPr lang="en-US" sz="2800" dirty="0" err="1">
                <a:solidFill>
                  <a:schemeClr val="tx1"/>
                </a:solidFill>
              </a:rPr>
              <a:t>Jewellery</a:t>
            </a:r>
            <a:r>
              <a:rPr lang="en-US" sz="2800" dirty="0">
                <a:solidFill>
                  <a:schemeClr val="tx1"/>
                </a:solidFill>
              </a:rPr>
              <a:t>.</a:t>
            </a:r>
          </a:p>
          <a:p>
            <a:pPr marL="457200" indent="-457200" algn="l">
              <a:buFont typeface="Wingdings" pitchFamily="2" charset="2"/>
              <a:buChar char="§"/>
            </a:pPr>
            <a:r>
              <a:rPr lang="en-US" sz="2800" dirty="0">
                <a:solidFill>
                  <a:schemeClr val="tx1"/>
                </a:solidFill>
              </a:rPr>
              <a:t>Provision for bequeathing properties to charitable institutes or creation of public trust. </a:t>
            </a:r>
          </a:p>
          <a:p>
            <a:pPr marL="457200" indent="-457200" algn="l">
              <a:buFont typeface="Wingdings" pitchFamily="2" charset="2"/>
              <a:buChar char="§"/>
            </a:pPr>
            <a:r>
              <a:rPr lang="en-US" sz="2800" dirty="0">
                <a:solidFill>
                  <a:schemeClr val="tx1"/>
                </a:solidFill>
              </a:rPr>
              <a:t>Provision for any other bequest.</a:t>
            </a:r>
          </a:p>
          <a:p>
            <a:pPr marL="457200" indent="-457200" algn="l">
              <a:buFont typeface="Wingdings" pitchFamily="2" charset="2"/>
              <a:buChar char="§"/>
            </a:pPr>
            <a:r>
              <a:rPr lang="en-US" sz="2800" dirty="0">
                <a:solidFill>
                  <a:schemeClr val="tx1"/>
                </a:solidFill>
              </a:rPr>
              <a:t>Residue Clause.</a:t>
            </a:r>
          </a:p>
          <a:p>
            <a:pPr marL="457200" indent="-457200" algn="l">
              <a:buFont typeface="Wingdings" pitchFamily="2" charset="2"/>
              <a:buChar char="§"/>
            </a:pPr>
            <a:r>
              <a:rPr lang="en-US" sz="2800" dirty="0">
                <a:solidFill>
                  <a:schemeClr val="tx1"/>
                </a:solidFill>
              </a:rPr>
              <a:t>Witness Clause.</a:t>
            </a:r>
          </a:p>
          <a:p>
            <a:pPr marL="457200" indent="-457200" algn="l">
              <a:buFont typeface="Wingdings" pitchFamily="2" charset="2"/>
              <a:buChar char="§"/>
            </a:pPr>
            <a:r>
              <a:rPr lang="en-US" sz="2800" dirty="0">
                <a:solidFill>
                  <a:schemeClr val="tx1"/>
                </a:solidFill>
              </a:rPr>
              <a:t>Attestation Clause.</a:t>
            </a:r>
          </a:p>
          <a:p>
            <a:pPr marL="457200" indent="-457200" algn="l">
              <a:buFont typeface="Wingdings" pitchFamily="2" charset="2"/>
              <a:buChar char="§"/>
            </a:pPr>
            <a:endParaRPr lang="en-US" sz="2800" dirty="0"/>
          </a:p>
        </p:txBody>
      </p:sp>
      <p:sp>
        <p:nvSpPr>
          <p:cNvPr id="7" name="Footer Placeholder 6">
            <a:extLst>
              <a:ext uri="{FF2B5EF4-FFF2-40B4-BE49-F238E27FC236}">
                <a16:creationId xmlns:a16="http://schemas.microsoft.com/office/drawing/2014/main" id="{0DC56CCF-1120-63B9-0F20-A2E48A90CE77}"/>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3106037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randombar(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randombar(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randombar(horizontal)">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B979B0-8C43-C94C-DBAE-D1BA12717167}"/>
              </a:ext>
            </a:extLst>
          </p:cNvPr>
          <p:cNvSpPr>
            <a:spLocks noGrp="1"/>
          </p:cNvSpPr>
          <p:nvPr>
            <p:ph type="sldNum" sz="quarter" idx="12"/>
          </p:nvPr>
        </p:nvSpPr>
        <p:spPr/>
        <p:txBody>
          <a:bodyPr/>
          <a:lstStyle/>
          <a:p>
            <a:fld id="{D9BB3731-526F-4638-85F8-715D717FFC12}" type="slidenum">
              <a:rPr lang="en-US" noProof="0" smtClean="0"/>
              <a:t>25</a:t>
            </a:fld>
            <a:endParaRPr lang="en-US" noProof="0" dirty="0"/>
          </a:p>
        </p:txBody>
      </p:sp>
      <p:sp>
        <p:nvSpPr>
          <p:cNvPr id="5" name="Title 4">
            <a:extLst>
              <a:ext uri="{FF2B5EF4-FFF2-40B4-BE49-F238E27FC236}">
                <a16:creationId xmlns:a16="http://schemas.microsoft.com/office/drawing/2014/main" id="{45234ACC-D1C2-BDA7-25F1-687D1AB2A8C1}"/>
              </a:ext>
            </a:extLst>
          </p:cNvPr>
          <p:cNvSpPr>
            <a:spLocks noGrp="1"/>
          </p:cNvSpPr>
          <p:nvPr>
            <p:ph type="title"/>
          </p:nvPr>
        </p:nvSpPr>
        <p:spPr/>
        <p:txBody>
          <a:bodyPr/>
          <a:lstStyle/>
          <a:p>
            <a:r>
              <a:rPr lang="en-US" dirty="0"/>
              <a:t>Codicil</a:t>
            </a:r>
          </a:p>
        </p:txBody>
      </p:sp>
      <p:sp>
        <p:nvSpPr>
          <p:cNvPr id="6" name="Text Placeholder 5">
            <a:extLst>
              <a:ext uri="{FF2B5EF4-FFF2-40B4-BE49-F238E27FC236}">
                <a16:creationId xmlns:a16="http://schemas.microsoft.com/office/drawing/2014/main" id="{BC00D1DC-4F36-A84E-17DD-BB9A53B53632}"/>
              </a:ext>
            </a:extLst>
          </p:cNvPr>
          <p:cNvSpPr>
            <a:spLocks noGrp="1"/>
          </p:cNvSpPr>
          <p:nvPr>
            <p:ph type="body" sz="quarter" idx="13"/>
          </p:nvPr>
        </p:nvSpPr>
        <p:spPr>
          <a:xfrm>
            <a:off x="164808" y="1905917"/>
            <a:ext cx="11446969" cy="4189653"/>
          </a:xfrm>
        </p:spPr>
        <p:txBody>
          <a:bodyPr>
            <a:normAutofit/>
          </a:bodyPr>
          <a:lstStyle/>
          <a:p>
            <a:pPr marL="342900" indent="-342900" algn="l">
              <a:buFont typeface="Wingdings" pitchFamily="2" charset="2"/>
              <a:buChar char="§"/>
            </a:pPr>
            <a:r>
              <a:rPr lang="en-US" sz="2000" dirty="0">
                <a:solidFill>
                  <a:schemeClr val="tx1"/>
                </a:solidFill>
                <a:latin typeface="Century Schoolbook" panose="02040604050505020304" pitchFamily="18" charset="0"/>
              </a:rPr>
              <a:t>“Codicil” Means an instrument made in relation to a Will, and explaining, altering or adding to its dispositions, and shall be deemed to form part of the Will. </a:t>
            </a:r>
            <a:r>
              <a:rPr lang="en-IN" sz="2000" b="1" dirty="0">
                <a:solidFill>
                  <a:schemeClr val="tx1"/>
                </a:solidFill>
                <a:latin typeface="Century Schoolbook" panose="02040604050505020304" pitchFamily="18" charset="0"/>
                <a:cs typeface="AkayaKanadaka" panose="02010502080401010103" pitchFamily="2" charset="77"/>
              </a:rPr>
              <a:t>Sec. 2 (b)</a:t>
            </a:r>
            <a:endParaRPr lang="en-US" sz="2000" dirty="0">
              <a:solidFill>
                <a:schemeClr val="tx1"/>
              </a:solidFill>
              <a:latin typeface="Century Schoolbook" panose="02040604050505020304" pitchFamily="18" charset="0"/>
            </a:endParaRPr>
          </a:p>
          <a:p>
            <a:pPr marL="342900" indent="-342900" algn="l">
              <a:buFont typeface="Wingdings" pitchFamily="2" charset="2"/>
              <a:buChar char="§"/>
            </a:pPr>
            <a:r>
              <a:rPr lang="en-US" sz="2000" dirty="0">
                <a:solidFill>
                  <a:schemeClr val="tx1"/>
                </a:solidFill>
                <a:latin typeface="Century Schoolbook" panose="02040604050505020304" pitchFamily="18" charset="0"/>
              </a:rPr>
              <a:t>Testator may want to change certain bequests by adding to the names of the legatees or subtracting some of them. It may be some Beneficiaries or Executor may be dead and the names are required to be removed. All these can be done by making a Codicil.</a:t>
            </a:r>
          </a:p>
          <a:p>
            <a:pPr marL="342900" indent="-342900" algn="l">
              <a:buFont typeface="Wingdings" pitchFamily="2" charset="2"/>
              <a:buChar char="§"/>
            </a:pPr>
            <a:r>
              <a:rPr lang="en-US" sz="2000" dirty="0">
                <a:solidFill>
                  <a:schemeClr val="tx1"/>
                </a:solidFill>
                <a:latin typeface="Century Schoolbook" panose="02040604050505020304" pitchFamily="18" charset="0"/>
              </a:rPr>
              <a:t>The formalities for making a Will are also required to be observed for the purpose of making a Codicil must be reduced to writing. It must be signed by the Testator and attested by two witnesses.</a:t>
            </a:r>
          </a:p>
          <a:p>
            <a:pPr marL="342900" indent="-342900" algn="l">
              <a:buFont typeface="Wingdings" pitchFamily="2" charset="2"/>
              <a:buChar char="§"/>
            </a:pPr>
            <a:r>
              <a:rPr lang="en-US" sz="2000" dirty="0">
                <a:solidFill>
                  <a:schemeClr val="tx1"/>
                </a:solidFill>
                <a:latin typeface="Century Schoolbook" panose="02040604050505020304" pitchFamily="18" charset="0"/>
              </a:rPr>
              <a:t>Both the Will and the Codicil will be read together for the purpose of giving effect to the provisions contained therein after death of the Testator.</a:t>
            </a:r>
          </a:p>
          <a:p>
            <a:pPr marL="342900" indent="-342900" algn="l">
              <a:buFont typeface="Wingdings" pitchFamily="2" charset="2"/>
              <a:buChar char="§"/>
            </a:pPr>
            <a:r>
              <a:rPr lang="en-US" sz="2000" dirty="0">
                <a:solidFill>
                  <a:schemeClr val="tx1"/>
                </a:solidFill>
                <a:latin typeface="Century Schoolbook" panose="02040604050505020304" pitchFamily="18" charset="0"/>
              </a:rPr>
              <a:t>However, if many changes are to be effected in the main provisions of the Will it would be advisable to make another Will revoking the previous Will.</a:t>
            </a:r>
          </a:p>
          <a:p>
            <a:pPr marL="342900" indent="-342900" algn="l">
              <a:buFont typeface="Wingdings" pitchFamily="2" charset="2"/>
              <a:buChar char="§"/>
            </a:pPr>
            <a:endParaRPr lang="en-US" sz="2000" dirty="0">
              <a:latin typeface="Century Schoolbook" panose="02040604050505020304" pitchFamily="18" charset="0"/>
            </a:endParaRPr>
          </a:p>
        </p:txBody>
      </p:sp>
      <p:sp>
        <p:nvSpPr>
          <p:cNvPr id="9" name="Footer Placeholder 8">
            <a:extLst>
              <a:ext uri="{FF2B5EF4-FFF2-40B4-BE49-F238E27FC236}">
                <a16:creationId xmlns:a16="http://schemas.microsoft.com/office/drawing/2014/main" id="{89B492C3-9969-CEFC-3593-DB1402E933FF}"/>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3510981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arn(inVertic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arn(inVertical)">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04B7AD-0EBC-BC81-1D70-98C5C78349B2}"/>
              </a:ext>
            </a:extLst>
          </p:cNvPr>
          <p:cNvSpPr>
            <a:spLocks noGrp="1"/>
          </p:cNvSpPr>
          <p:nvPr>
            <p:ph type="sldNum" sz="quarter" idx="12"/>
          </p:nvPr>
        </p:nvSpPr>
        <p:spPr/>
        <p:txBody>
          <a:bodyPr/>
          <a:lstStyle/>
          <a:p>
            <a:fld id="{D9BB3731-526F-4638-85F8-715D717FFC12}" type="slidenum">
              <a:rPr lang="en-US" noProof="0" smtClean="0"/>
              <a:t>26</a:t>
            </a:fld>
            <a:endParaRPr lang="en-US" noProof="0" dirty="0"/>
          </a:p>
        </p:txBody>
      </p:sp>
      <p:sp>
        <p:nvSpPr>
          <p:cNvPr id="5" name="Title 4">
            <a:extLst>
              <a:ext uri="{FF2B5EF4-FFF2-40B4-BE49-F238E27FC236}">
                <a16:creationId xmlns:a16="http://schemas.microsoft.com/office/drawing/2014/main" id="{8611936C-B968-0AA0-7D06-E6A2A566C863}"/>
              </a:ext>
            </a:extLst>
          </p:cNvPr>
          <p:cNvSpPr>
            <a:spLocks noGrp="1"/>
          </p:cNvSpPr>
          <p:nvPr>
            <p:ph type="title"/>
          </p:nvPr>
        </p:nvSpPr>
        <p:spPr/>
        <p:txBody>
          <a:bodyPr/>
          <a:lstStyle/>
          <a:p>
            <a:r>
              <a:rPr lang="en-US" dirty="0"/>
              <a:t>Key Clauses for Drafting a Codicil</a:t>
            </a:r>
          </a:p>
        </p:txBody>
      </p:sp>
      <p:sp>
        <p:nvSpPr>
          <p:cNvPr id="6" name="Text Placeholder 5">
            <a:extLst>
              <a:ext uri="{FF2B5EF4-FFF2-40B4-BE49-F238E27FC236}">
                <a16:creationId xmlns:a16="http://schemas.microsoft.com/office/drawing/2014/main" id="{CEF65320-9C5D-9656-4A1B-43B7EFBD4E74}"/>
              </a:ext>
            </a:extLst>
          </p:cNvPr>
          <p:cNvSpPr>
            <a:spLocks noGrp="1"/>
          </p:cNvSpPr>
          <p:nvPr>
            <p:ph type="body" sz="quarter" idx="13"/>
          </p:nvPr>
        </p:nvSpPr>
        <p:spPr>
          <a:xfrm>
            <a:off x="253388" y="1872867"/>
            <a:ext cx="11100411" cy="4207956"/>
          </a:xfrm>
        </p:spPr>
        <p:txBody>
          <a:bodyPr>
            <a:normAutofit fontScale="92500" lnSpcReduction="10000"/>
          </a:bodyPr>
          <a:lstStyle/>
          <a:p>
            <a:pPr marL="457200" indent="-457200" algn="l">
              <a:buFont typeface="Wingdings" pitchFamily="2" charset="2"/>
              <a:buChar char="§"/>
            </a:pPr>
            <a:r>
              <a:rPr lang="en-US" sz="3200" dirty="0">
                <a:solidFill>
                  <a:schemeClr val="tx1"/>
                </a:solidFill>
              </a:rPr>
              <a:t>Name, Age, Religion, Nationality, (Gender) and Address Clause. </a:t>
            </a:r>
          </a:p>
          <a:p>
            <a:pPr marL="457200" indent="-457200" algn="l">
              <a:buFont typeface="Wingdings" pitchFamily="2" charset="2"/>
              <a:buChar char="§"/>
            </a:pPr>
            <a:r>
              <a:rPr lang="en-US" sz="3200" dirty="0">
                <a:solidFill>
                  <a:schemeClr val="tx1"/>
                </a:solidFill>
              </a:rPr>
              <a:t>State of Mind of testator at the time of preparation of Codicil.</a:t>
            </a:r>
          </a:p>
          <a:p>
            <a:pPr marL="457200" indent="-457200" algn="l">
              <a:buFont typeface="Wingdings" pitchFamily="2" charset="2"/>
              <a:buChar char="§"/>
            </a:pPr>
            <a:r>
              <a:rPr lang="en-US" sz="3200" dirty="0">
                <a:solidFill>
                  <a:schemeClr val="tx1"/>
                </a:solidFill>
              </a:rPr>
              <a:t>Details of last Will.</a:t>
            </a:r>
          </a:p>
          <a:p>
            <a:pPr marL="457200" indent="-457200" algn="l">
              <a:buFont typeface="Wingdings" pitchFamily="2" charset="2"/>
              <a:buChar char="§"/>
            </a:pPr>
            <a:r>
              <a:rPr lang="en-US" sz="3200" dirty="0">
                <a:solidFill>
                  <a:schemeClr val="tx1"/>
                </a:solidFill>
              </a:rPr>
              <a:t>Changes to be effected in the main provisions of the last Will.</a:t>
            </a:r>
          </a:p>
          <a:p>
            <a:pPr marL="457200" indent="-457200" algn="l">
              <a:buFont typeface="Wingdings" pitchFamily="2" charset="2"/>
              <a:buChar char="§"/>
            </a:pPr>
            <a:r>
              <a:rPr lang="en-US" sz="3200" dirty="0">
                <a:solidFill>
                  <a:schemeClr val="tx1"/>
                </a:solidFill>
              </a:rPr>
              <a:t>Re-enforcing validity of other parts of the last Will.</a:t>
            </a:r>
          </a:p>
          <a:p>
            <a:pPr marL="457200" indent="-457200" algn="l">
              <a:buFont typeface="Wingdings" pitchFamily="2" charset="2"/>
              <a:buChar char="§"/>
            </a:pPr>
            <a:r>
              <a:rPr lang="en-US" sz="3200" dirty="0">
                <a:solidFill>
                  <a:schemeClr val="tx1"/>
                </a:solidFill>
              </a:rPr>
              <a:t>Witness Clause.</a:t>
            </a:r>
          </a:p>
          <a:p>
            <a:pPr marL="457200" indent="-457200" algn="l">
              <a:buFont typeface="Wingdings" pitchFamily="2" charset="2"/>
              <a:buChar char="§"/>
            </a:pPr>
            <a:r>
              <a:rPr lang="en-US" sz="3200" dirty="0">
                <a:solidFill>
                  <a:schemeClr val="tx1"/>
                </a:solidFill>
              </a:rPr>
              <a:t>Declaration.</a:t>
            </a:r>
          </a:p>
          <a:p>
            <a:pPr marL="457200" indent="-457200" algn="l">
              <a:buFont typeface="Wingdings" pitchFamily="2" charset="2"/>
              <a:buChar char="§"/>
            </a:pPr>
            <a:r>
              <a:rPr lang="en-US" sz="3200" dirty="0">
                <a:solidFill>
                  <a:schemeClr val="tx1"/>
                </a:solidFill>
              </a:rPr>
              <a:t>Attestation.</a:t>
            </a:r>
          </a:p>
        </p:txBody>
      </p:sp>
      <p:sp>
        <p:nvSpPr>
          <p:cNvPr id="7" name="Footer Placeholder 6">
            <a:extLst>
              <a:ext uri="{FF2B5EF4-FFF2-40B4-BE49-F238E27FC236}">
                <a16:creationId xmlns:a16="http://schemas.microsoft.com/office/drawing/2014/main" id="{029BE96A-2691-8A90-115A-2E41B57EDD1E}"/>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653568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ircle(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circle(in)">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circle(in)">
                                      <p:cBhvr>
                                        <p:cTn id="32" dur="2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circle(in)">
                                      <p:cBhvr>
                                        <p:cTn id="37" dur="20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circle(in)">
                                      <p:cBhvr>
                                        <p:cTn id="42" dur="2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C2B05D7-2C7A-6324-57F6-CE7407F98500}"/>
              </a:ext>
            </a:extLst>
          </p:cNvPr>
          <p:cNvSpPr>
            <a:spLocks noGrp="1"/>
          </p:cNvSpPr>
          <p:nvPr>
            <p:ph type="sldNum" sz="quarter" idx="12"/>
          </p:nvPr>
        </p:nvSpPr>
        <p:spPr/>
        <p:txBody>
          <a:bodyPr/>
          <a:lstStyle/>
          <a:p>
            <a:fld id="{D9BB3731-526F-4638-85F8-715D717FFC12}" type="slidenum">
              <a:rPr lang="en-US" noProof="0" smtClean="0"/>
              <a:t>27</a:t>
            </a:fld>
            <a:endParaRPr lang="en-US" noProof="0" dirty="0"/>
          </a:p>
        </p:txBody>
      </p:sp>
      <p:sp>
        <p:nvSpPr>
          <p:cNvPr id="5" name="Title 4">
            <a:extLst>
              <a:ext uri="{FF2B5EF4-FFF2-40B4-BE49-F238E27FC236}">
                <a16:creationId xmlns:a16="http://schemas.microsoft.com/office/drawing/2014/main" id="{5AF1D47B-21C9-4DDB-B475-D6DCD34DE004}"/>
              </a:ext>
            </a:extLst>
          </p:cNvPr>
          <p:cNvSpPr>
            <a:spLocks noGrp="1"/>
          </p:cNvSpPr>
          <p:nvPr>
            <p:ph type="title"/>
          </p:nvPr>
        </p:nvSpPr>
        <p:spPr/>
        <p:txBody>
          <a:bodyPr/>
          <a:lstStyle/>
          <a:p>
            <a:r>
              <a:rPr lang="en-US" dirty="0"/>
              <a:t>Conclusion</a:t>
            </a:r>
          </a:p>
        </p:txBody>
      </p:sp>
      <p:sp>
        <p:nvSpPr>
          <p:cNvPr id="6" name="Text Placeholder 5">
            <a:extLst>
              <a:ext uri="{FF2B5EF4-FFF2-40B4-BE49-F238E27FC236}">
                <a16:creationId xmlns:a16="http://schemas.microsoft.com/office/drawing/2014/main" id="{9ABC074C-3B39-7E59-0C13-00C1878FCDE8}"/>
              </a:ext>
            </a:extLst>
          </p:cNvPr>
          <p:cNvSpPr>
            <a:spLocks noGrp="1"/>
          </p:cNvSpPr>
          <p:nvPr>
            <p:ph type="body" sz="quarter" idx="13"/>
          </p:nvPr>
        </p:nvSpPr>
        <p:spPr>
          <a:xfrm>
            <a:off x="275423" y="1972019"/>
            <a:ext cx="10404986" cy="4108804"/>
          </a:xfrm>
        </p:spPr>
        <p:txBody>
          <a:bodyPr/>
          <a:lstStyle/>
          <a:p>
            <a:r>
              <a:rPr lang="en-US" i="1" dirty="0">
                <a:solidFill>
                  <a:schemeClr val="tx1"/>
                </a:solidFill>
              </a:rPr>
              <a:t>“Where there is a Will, there is a </a:t>
            </a:r>
            <a:r>
              <a:rPr lang="en-US" i="1" strike="sngStrike" dirty="0">
                <a:solidFill>
                  <a:schemeClr val="tx1"/>
                </a:solidFill>
              </a:rPr>
              <a:t>Way</a:t>
            </a:r>
            <a:r>
              <a:rPr lang="en-US" i="1" dirty="0">
                <a:solidFill>
                  <a:schemeClr val="tx1"/>
                </a:solidFill>
              </a:rPr>
              <a:t>.”</a:t>
            </a:r>
          </a:p>
        </p:txBody>
      </p:sp>
      <p:sp>
        <p:nvSpPr>
          <p:cNvPr id="9" name="Footer Placeholder 8">
            <a:extLst>
              <a:ext uri="{FF2B5EF4-FFF2-40B4-BE49-F238E27FC236}">
                <a16:creationId xmlns:a16="http://schemas.microsoft.com/office/drawing/2014/main" id="{275452F3-A078-3DDD-111A-C1FA88D55976}"/>
              </a:ext>
            </a:extLst>
          </p:cNvPr>
          <p:cNvSpPr>
            <a:spLocks noGrp="1"/>
          </p:cNvSpPr>
          <p:nvPr>
            <p:ph type="ftr" sz="quarter" idx="11"/>
          </p:nvPr>
        </p:nvSpPr>
        <p:spPr/>
        <p:txBody>
          <a:bodyPr/>
          <a:lstStyle/>
          <a:p>
            <a:r>
              <a:rPr lang="en-US" noProof="0"/>
              <a:t>Manek Kalyaniwalla, Advocate &amp; Solicitor</a:t>
            </a:r>
            <a:endParaRPr lang="en-US" noProof="0" dirty="0"/>
          </a:p>
        </p:txBody>
      </p:sp>
    </p:spTree>
    <p:extLst>
      <p:ext uri="{BB962C8B-B14F-4D97-AF65-F5344CB8AC3E}">
        <p14:creationId xmlns:p14="http://schemas.microsoft.com/office/powerpoint/2010/main" val="8784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2.91667E-6 -2.22222E-6 L -1.25E-6 -0.07223 " pathEditMode="relative" rAng="0" ptsTypes="AA">
                                      <p:cBhvr>
                                        <p:cTn id="6" dur="250" accel="50000" decel="50000" autoRev="1" fill="hold">
                                          <p:stCondLst>
                                            <p:cond delay="0"/>
                                          </p:stCondLst>
                                        </p:cTn>
                                        <p:tgtEl>
                                          <p:spTgt spid="6">
                                            <p:txEl>
                                              <p:pRg st="0" end="0"/>
                                            </p:txEl>
                                          </p:spTgt>
                                        </p:tgtEl>
                                        <p:attrNameLst>
                                          <p:attrName>ppt_x</p:attrName>
                                          <p:attrName>ppt_y</p:attrName>
                                        </p:attrNameLst>
                                      </p:cBhvr>
                                      <p:rCtr x="-52" y="-3495"/>
                                    </p:animMotion>
                                    <p:animRot by="1500000">
                                      <p:cBhvr>
                                        <p:cTn id="7" dur="125" fill="hold">
                                          <p:stCondLst>
                                            <p:cond delay="0"/>
                                          </p:stCondLst>
                                        </p:cTn>
                                        <p:tgtEl>
                                          <p:spTgt spid="6">
                                            <p:txEl>
                                              <p:pRg st="0" end="0"/>
                                            </p:txEl>
                                          </p:spTgt>
                                        </p:tgtEl>
                                        <p:attrNameLst>
                                          <p:attrName>r</p:attrName>
                                        </p:attrNameLst>
                                      </p:cBhvr>
                                    </p:animRot>
                                    <p:animRot by="-1500000">
                                      <p:cBhvr>
                                        <p:cTn id="8" dur="125" fill="hold">
                                          <p:stCondLst>
                                            <p:cond delay="125"/>
                                          </p:stCondLst>
                                        </p:cTn>
                                        <p:tgtEl>
                                          <p:spTgt spid="6">
                                            <p:txEl>
                                              <p:pRg st="0" end="0"/>
                                            </p:txEl>
                                          </p:spTgt>
                                        </p:tgtEl>
                                        <p:attrNameLst>
                                          <p:attrName>r</p:attrName>
                                        </p:attrNameLst>
                                      </p:cBhvr>
                                    </p:animRot>
                                    <p:animRot by="-1500000">
                                      <p:cBhvr>
                                        <p:cTn id="9" dur="125" fill="hold">
                                          <p:stCondLst>
                                            <p:cond delay="250"/>
                                          </p:stCondLst>
                                        </p:cTn>
                                        <p:tgtEl>
                                          <p:spTgt spid="6">
                                            <p:txEl>
                                              <p:pRg st="0" end="0"/>
                                            </p:txEl>
                                          </p:spTgt>
                                        </p:tgtEl>
                                        <p:attrNameLst>
                                          <p:attrName>r</p:attrName>
                                        </p:attrNameLst>
                                      </p:cBhvr>
                                    </p:animRot>
                                    <p:animRot by="1500000">
                                      <p:cBhvr>
                                        <p:cTn id="10" dur="125" fill="hold">
                                          <p:stCondLst>
                                            <p:cond delay="375"/>
                                          </p:stCondLst>
                                        </p:cTn>
                                        <p:tgtEl>
                                          <p:spTgt spid="6">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inancial_PitchDeck_MO-v6">
  <a:themeElements>
    <a:clrScheme name="Custom 23">
      <a:dk1>
        <a:srgbClr val="006F83"/>
      </a:dk1>
      <a:lt1>
        <a:srgbClr val="FFFFFF"/>
      </a:lt1>
      <a:dk2>
        <a:srgbClr val="4D4D4D"/>
      </a:dk2>
      <a:lt2>
        <a:srgbClr val="DED8A4"/>
      </a:lt2>
      <a:accent1>
        <a:srgbClr val="DED8A4"/>
      </a:accent1>
      <a:accent2>
        <a:srgbClr val="790000"/>
      </a:accent2>
      <a:accent3>
        <a:srgbClr val="969959"/>
      </a:accent3>
      <a:accent4>
        <a:srgbClr val="32A1A6"/>
      </a:accent4>
      <a:accent5>
        <a:srgbClr val="606032"/>
      </a:accent5>
      <a:accent6>
        <a:srgbClr val="3C8C41"/>
      </a:accent6>
      <a:hlink>
        <a:srgbClr val="006F83"/>
      </a:hlink>
      <a:folHlink>
        <a:srgbClr val="006F83"/>
      </a:folHlink>
    </a:clrScheme>
    <a:fontScheme name="Custom 6">
      <a:majorFont>
        <a:latin typeface="Tahoma"/>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78270744_Financial pitch deck_AAS_v4" id="{6B56449C-CC63-4FF3-BE4A-64780CE1EAAB}" vid="{648F9AC5-FF4B-45EC-957E-86958EA969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BA64CC-A486-4853-8170-C389804B0B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EEFE3F-2FB4-416D-9B9D-A1CF27862478}">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D935F702-06A3-47B5-A78B-5ADAC21E3B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Financial pitch deck</Template>
  <TotalTime>0</TotalTime>
  <Words>4388</Words>
  <Application>Microsoft Macintosh PowerPoint</Application>
  <PresentationFormat>Widescreen</PresentationFormat>
  <Paragraphs>215</Paragraphs>
  <Slides>27</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Century Schoolbook</vt:lpstr>
      <vt:lpstr>Tahoma</vt:lpstr>
      <vt:lpstr>Times New Roman</vt:lpstr>
      <vt:lpstr>Wingdings</vt:lpstr>
      <vt:lpstr>Financial_PitchDeck_MO-v6</vt:lpstr>
      <vt:lpstr>Rudiments  of Will, Codicil &amp; its Revocation. </vt:lpstr>
      <vt:lpstr>PowerPoint Presentation</vt:lpstr>
      <vt:lpstr>PowerPoint Presentation</vt:lpstr>
      <vt:lpstr>PowerPoint Presentation</vt:lpstr>
      <vt:lpstr>PowerPoint Presentation</vt:lpstr>
      <vt:lpstr>Probate, Letter of Administration &amp; Succession Certificate.</vt:lpstr>
      <vt:lpstr>PowerPoint Presentation</vt:lpstr>
      <vt:lpstr>PowerPoint Presentation</vt:lpstr>
      <vt:lpstr>Points to be borne in mind when making a Will</vt:lpstr>
      <vt:lpstr>Types of Wills- Privileged &amp; Unprivileged Wills.</vt:lpstr>
      <vt:lpstr>Execution of Unprivileged Wills.</vt:lpstr>
      <vt:lpstr>Special Rules For Privileged Wills:</vt:lpstr>
      <vt:lpstr>Revocation of a Will</vt:lpstr>
      <vt:lpstr>Void Bequest (Section 112 to 118)</vt:lpstr>
      <vt:lpstr>Void Bequest (Section 112 to 118)</vt:lpstr>
      <vt:lpstr>Types of Bequest</vt:lpstr>
      <vt:lpstr>Types of Bequest</vt:lpstr>
      <vt:lpstr>Types of Bequest (Conditional Bequest) </vt:lpstr>
      <vt:lpstr>Types of Bequest (Conditional Bequest) </vt:lpstr>
      <vt:lpstr>Ademption of legacies (Sec. 152- 170)</vt:lpstr>
      <vt:lpstr>Drafting of A Will- Important Points</vt:lpstr>
      <vt:lpstr>Drafting of A Will- Important Points</vt:lpstr>
      <vt:lpstr>Key Clauses for Drafting a Will</vt:lpstr>
      <vt:lpstr>Key Clauses for Drafting a Will</vt:lpstr>
      <vt:lpstr>Codicil</vt:lpstr>
      <vt:lpstr>Key Clauses for Drafting a Codicil</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2025-01-24T11:15:25Z</cp:lastPrinted>
  <dcterms:created xsi:type="dcterms:W3CDTF">2021-04-28T07:37:48Z</dcterms:created>
  <dcterms:modified xsi:type="dcterms:W3CDTF">2025-01-25T09:21:52Z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